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heme/themeOverride1.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5548" r:id="rId1"/>
    <p:sldMasterId id="2147495545" r:id="rId2"/>
    <p:sldMasterId id="2147483660" r:id="rId3"/>
    <p:sldMasterId id="2147495550" r:id="rId4"/>
    <p:sldMasterId id="2147495568" r:id="rId5"/>
    <p:sldMasterId id="2147495580" r:id="rId6"/>
    <p:sldMasterId id="2147495592" r:id="rId7"/>
    <p:sldMasterId id="2147495604" r:id="rId8"/>
    <p:sldMasterId id="2147495628" r:id="rId9"/>
    <p:sldMasterId id="2147495665" r:id="rId10"/>
    <p:sldMasterId id="2147495677" r:id="rId11"/>
    <p:sldMasterId id="2147495701" r:id="rId12"/>
    <p:sldMasterId id="2147495809" r:id="rId13"/>
    <p:sldMasterId id="2147495965" r:id="rId14"/>
  </p:sldMasterIdLst>
  <p:notesMasterIdLst>
    <p:notesMasterId r:id="rId58"/>
  </p:notesMasterIdLst>
  <p:sldIdLst>
    <p:sldId id="331" r:id="rId15"/>
    <p:sldId id="330" r:id="rId16"/>
    <p:sldId id="259" r:id="rId17"/>
    <p:sldId id="267" r:id="rId18"/>
    <p:sldId id="265" r:id="rId19"/>
    <p:sldId id="261" r:id="rId20"/>
    <p:sldId id="260" r:id="rId21"/>
    <p:sldId id="268" r:id="rId22"/>
    <p:sldId id="257" r:id="rId23"/>
    <p:sldId id="269" r:id="rId24"/>
    <p:sldId id="3951" r:id="rId25"/>
    <p:sldId id="3952" r:id="rId26"/>
    <p:sldId id="3996" r:id="rId27"/>
    <p:sldId id="3961" r:id="rId28"/>
    <p:sldId id="262" r:id="rId29"/>
    <p:sldId id="263" r:id="rId30"/>
    <p:sldId id="980" r:id="rId31"/>
    <p:sldId id="256" r:id="rId32"/>
    <p:sldId id="3809" r:id="rId33"/>
    <p:sldId id="3946" r:id="rId34"/>
    <p:sldId id="3791" r:id="rId35"/>
    <p:sldId id="3820" r:id="rId36"/>
    <p:sldId id="3821" r:id="rId37"/>
    <p:sldId id="258" r:id="rId38"/>
    <p:sldId id="266" r:id="rId39"/>
    <p:sldId id="3822" r:id="rId40"/>
    <p:sldId id="3823" r:id="rId41"/>
    <p:sldId id="3824" r:id="rId42"/>
    <p:sldId id="3825" r:id="rId43"/>
    <p:sldId id="3826" r:id="rId44"/>
    <p:sldId id="264" r:id="rId45"/>
    <p:sldId id="287" r:id="rId46"/>
    <p:sldId id="4073" r:id="rId47"/>
    <p:sldId id="4254" r:id="rId48"/>
    <p:sldId id="4261" r:id="rId49"/>
    <p:sldId id="4258" r:id="rId50"/>
    <p:sldId id="4264" r:id="rId51"/>
    <p:sldId id="4232" r:id="rId52"/>
    <p:sldId id="3901" r:id="rId53"/>
    <p:sldId id="4263" r:id="rId54"/>
    <p:sldId id="4226" r:id="rId55"/>
    <p:sldId id="3990" r:id="rId56"/>
    <p:sldId id="2874"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5AB9FC-886D-4659-A549-F83C09A9E5DF}" v="1" dt="2025-12-03T13:22:05.058"/>
    <p1510:client id="{7E7F2FA7-735D-415B-ABF8-9ECC990CE727}" v="2" dt="2025-12-02T17:10:27.9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microsoft.com/office/2016/11/relationships/changesInfo" Target="changesInfos/changesInfo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microsoft.com/office/2015/10/relationships/revisionInfo" Target="revisionInfo.xml"/><Relationship Id="rId8" Type="http://schemas.openxmlformats.org/officeDocument/2006/relationships/slideMaster" Target="slideMasters/slideMaster8.xml"/><Relationship Id="rId51" Type="http://schemas.openxmlformats.org/officeDocument/2006/relationships/slide" Target="slides/slide3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presProps" Target="presProps.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Kyryliw" userId="a160673c-e7c2-4eac-ae0d-673ec02e1fb1" providerId="ADAL" clId="{206D5E42-D2F8-47D3-A234-B8183378B357}"/>
    <pc:docChg chg="addSld modSld sldOrd">
      <pc:chgData name="Michael Kyryliw" userId="a160673c-e7c2-4eac-ae0d-673ec02e1fb1" providerId="ADAL" clId="{206D5E42-D2F8-47D3-A234-B8183378B357}" dt="2025-12-03T13:25:45.235" v="6" actId="20577"/>
      <pc:docMkLst>
        <pc:docMk/>
      </pc:docMkLst>
      <pc:sldChg chg="modSp mod">
        <pc:chgData name="Michael Kyryliw" userId="a160673c-e7c2-4eac-ae0d-673ec02e1fb1" providerId="ADAL" clId="{206D5E42-D2F8-47D3-A234-B8183378B357}" dt="2025-12-03T13:25:39.010" v="5" actId="1076"/>
        <pc:sldMkLst>
          <pc:docMk/>
          <pc:sldMk cId="4182562854" sldId="3901"/>
        </pc:sldMkLst>
        <pc:spChg chg="mod">
          <ac:chgData name="Michael Kyryliw" userId="a160673c-e7c2-4eac-ae0d-673ec02e1fb1" providerId="ADAL" clId="{206D5E42-D2F8-47D3-A234-B8183378B357}" dt="2025-12-03T13:25:31.231" v="4" actId="20577"/>
          <ac:spMkLst>
            <pc:docMk/>
            <pc:sldMk cId="4182562854" sldId="3901"/>
            <ac:spMk id="3" creationId="{47C2EF30-0B46-604D-2F21-62416A7C7368}"/>
          </ac:spMkLst>
        </pc:spChg>
        <pc:picChg chg="mod">
          <ac:chgData name="Michael Kyryliw" userId="a160673c-e7c2-4eac-ae0d-673ec02e1fb1" providerId="ADAL" clId="{206D5E42-D2F8-47D3-A234-B8183378B357}" dt="2025-12-03T13:25:39.010" v="5" actId="1076"/>
          <ac:picMkLst>
            <pc:docMk/>
            <pc:sldMk cId="4182562854" sldId="3901"/>
            <ac:picMk id="8" creationId="{108997A3-8079-9DCF-2037-243D3A351C61}"/>
          </ac:picMkLst>
        </pc:picChg>
      </pc:sldChg>
      <pc:sldChg chg="modSp mod">
        <pc:chgData name="Michael Kyryliw" userId="a160673c-e7c2-4eac-ae0d-673ec02e1fb1" providerId="ADAL" clId="{206D5E42-D2F8-47D3-A234-B8183378B357}" dt="2025-12-03T13:25:45.235" v="6" actId="20577"/>
        <pc:sldMkLst>
          <pc:docMk/>
          <pc:sldMk cId="2341825871" sldId="4263"/>
        </pc:sldMkLst>
        <pc:spChg chg="mod">
          <ac:chgData name="Michael Kyryliw" userId="a160673c-e7c2-4eac-ae0d-673ec02e1fb1" providerId="ADAL" clId="{206D5E42-D2F8-47D3-A234-B8183378B357}" dt="2025-12-03T13:25:45.235" v="6" actId="20577"/>
          <ac:spMkLst>
            <pc:docMk/>
            <pc:sldMk cId="2341825871" sldId="4263"/>
            <ac:spMk id="7" creationId="{7D797FFD-0A1E-45C2-DAFD-7BFC82BA28CD}"/>
          </ac:spMkLst>
        </pc:spChg>
      </pc:sldChg>
      <pc:sldChg chg="addSp new ord">
        <pc:chgData name="Michael Kyryliw" userId="a160673c-e7c2-4eac-ae0d-673ec02e1fb1" providerId="ADAL" clId="{206D5E42-D2F8-47D3-A234-B8183378B357}" dt="2025-12-03T13:22:20.262" v="3"/>
        <pc:sldMkLst>
          <pc:docMk/>
          <pc:sldMk cId="2959646436" sldId="4264"/>
        </pc:sldMkLst>
        <pc:picChg chg="add">
          <ac:chgData name="Michael Kyryliw" userId="a160673c-e7c2-4eac-ae0d-673ec02e1fb1" providerId="ADAL" clId="{206D5E42-D2F8-47D3-A234-B8183378B357}" dt="2025-12-03T13:22:05.058" v="1"/>
          <ac:picMkLst>
            <pc:docMk/>
            <pc:sldMk cId="2959646436" sldId="4264"/>
            <ac:picMk id="4" creationId="{D7342798-552B-3E99-BCA2-5367DB3F04BD}"/>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4D17562B-5340-42B9-A90D-B4B8474D9020}" type="pres">
      <dgm:prSet presAssocID="{FAAF3693-03DB-4A77-B007-45B249DE5C1F}" presName="Name0" presStyleCnt="0">
        <dgm:presLayoutVars>
          <dgm:dir/>
          <dgm:animLvl val="lvl"/>
          <dgm:resizeHandles val="exact"/>
        </dgm:presLayoutVars>
      </dgm:prSet>
      <dgm:spPr/>
    </dgm:pt>
    <dgm:pt modelId="{A43D44CA-5345-4223-9529-27419C7ABE34}" type="pres">
      <dgm:prSet presAssocID="{44806857-370D-479C-BA85-5E3DF707FB9D}" presName="linNode" presStyleCnt="0"/>
      <dgm:spPr/>
    </dgm:pt>
    <dgm:pt modelId="{D8DB740B-FD43-494B-86BD-D1FF784581A3}" type="pres">
      <dgm:prSet presAssocID="{44806857-370D-479C-BA85-5E3DF707FB9D}" presName="parentText" presStyleLbl="node1" presStyleIdx="0" presStyleCnt="8">
        <dgm:presLayoutVars>
          <dgm:chMax val="1"/>
          <dgm:bulletEnabled val="1"/>
        </dgm:presLayoutVars>
      </dgm:prSet>
      <dgm:spPr/>
    </dgm:pt>
    <dgm:pt modelId="{5C725460-7D4B-420D-AB7D-58A12B669557}" type="pres">
      <dgm:prSet presAssocID="{F9844EB1-D1A5-494D-8968-8A88FE4E0B29}" presName="sp" presStyleCnt="0"/>
      <dgm:spPr/>
    </dgm:pt>
    <dgm:pt modelId="{6D6D3084-AC6F-4199-84EB-07B2B99C7D06}" type="pres">
      <dgm:prSet presAssocID="{99749F4E-F815-46D9-B202-515D5A39C3F3}" presName="linNode" presStyleCnt="0"/>
      <dgm:spPr/>
    </dgm:pt>
    <dgm:pt modelId="{F159417C-E500-401B-B9BA-06313CDCAB5B}" type="pres">
      <dgm:prSet presAssocID="{99749F4E-F815-46D9-B202-515D5A39C3F3}" presName="parentText" presStyleLbl="node1" presStyleIdx="1" presStyleCnt="8">
        <dgm:presLayoutVars>
          <dgm:chMax val="1"/>
          <dgm:bulletEnabled val="1"/>
        </dgm:presLayoutVars>
      </dgm:prSet>
      <dgm:spPr/>
    </dgm:pt>
    <dgm:pt modelId="{907691A6-59FC-4E20-BBD7-647F0AD74D5C}" type="pres">
      <dgm:prSet presAssocID="{80BA55E1-3B47-44E7-9B9A-E78EA53725E6}" presName="sp" presStyleCnt="0"/>
      <dgm:spPr/>
    </dgm:pt>
    <dgm:pt modelId="{7A554176-0EF8-41DF-A48F-62F99D6D3852}" type="pres">
      <dgm:prSet presAssocID="{3A650E9D-6BB7-4789-9B68-81354AC2FDD3}" presName="linNode" presStyleCnt="0"/>
      <dgm:spPr/>
    </dgm:pt>
    <dgm:pt modelId="{6DCE11DA-4EBD-4449-B42F-6AFA1AE3A36D}" type="pres">
      <dgm:prSet presAssocID="{3A650E9D-6BB7-4789-9B68-81354AC2FDD3}" presName="parentText" presStyleLbl="node1" presStyleIdx="2" presStyleCnt="8">
        <dgm:presLayoutVars>
          <dgm:chMax val="1"/>
          <dgm:bulletEnabled val="1"/>
        </dgm:presLayoutVars>
      </dgm:prSet>
      <dgm:spPr/>
    </dgm:pt>
    <dgm:pt modelId="{1306C33C-0C50-4F3B-B81E-2270FA86724D}" type="pres">
      <dgm:prSet presAssocID="{D4B3E329-A62E-45D2-9D41-76C0982981B3}" presName="sp" presStyleCnt="0"/>
      <dgm:spPr/>
    </dgm:pt>
    <dgm:pt modelId="{DFC58F94-A99C-41A8-966E-1C43C766A79A}" type="pres">
      <dgm:prSet presAssocID="{3970E0F5-8929-4CAA-B980-20216F45B9E6}" presName="linNode" presStyleCnt="0"/>
      <dgm:spPr/>
    </dgm:pt>
    <dgm:pt modelId="{0C842A99-33F9-40BC-B66F-57D03D37776D}" type="pres">
      <dgm:prSet presAssocID="{3970E0F5-8929-4CAA-B980-20216F45B9E6}" presName="parentText" presStyleLbl="node1" presStyleIdx="3" presStyleCnt="8">
        <dgm:presLayoutVars>
          <dgm:chMax val="1"/>
          <dgm:bulletEnabled val="1"/>
        </dgm:presLayoutVars>
      </dgm:prSet>
      <dgm:spPr/>
    </dgm:pt>
    <dgm:pt modelId="{E2C722F2-4C70-456B-BB26-B3932A8512E2}" type="pres">
      <dgm:prSet presAssocID="{2DFD2848-F77A-4FDE-B622-E76A5EC917C9}" presName="sp" presStyleCnt="0"/>
      <dgm:spPr/>
    </dgm:pt>
    <dgm:pt modelId="{2C9244DC-4F95-420F-9D5D-F10373AB26EF}" type="pres">
      <dgm:prSet presAssocID="{ECC2434A-267D-43FD-B53C-0652213B4E19}" presName="linNode" presStyleCnt="0"/>
      <dgm:spPr/>
    </dgm:pt>
    <dgm:pt modelId="{DAE65B27-D101-45F4-B049-0688E6617E1D}" type="pres">
      <dgm:prSet presAssocID="{ECC2434A-267D-43FD-B53C-0652213B4E19}" presName="parentText" presStyleLbl="node1" presStyleIdx="4" presStyleCnt="8">
        <dgm:presLayoutVars>
          <dgm:chMax val="1"/>
          <dgm:bulletEnabled val="1"/>
        </dgm:presLayoutVars>
      </dgm:prSet>
      <dgm:spPr/>
    </dgm:pt>
    <dgm:pt modelId="{93FA4389-18D7-4C45-8F57-4E89DAB6FBE4}" type="pres">
      <dgm:prSet presAssocID="{A0EDF416-9261-4B15-A369-6689E6073B73}" presName="sp" presStyleCnt="0"/>
      <dgm:spPr/>
    </dgm:pt>
    <dgm:pt modelId="{106DE22F-A50C-4DBA-AE04-055D6ED8B873}" type="pres">
      <dgm:prSet presAssocID="{03AC48FF-8476-4A4D-8384-9C7E63AF4894}" presName="linNode" presStyleCnt="0"/>
      <dgm:spPr/>
    </dgm:pt>
    <dgm:pt modelId="{48CF2F41-DD3F-4A2E-A2D4-72C91EF6D407}" type="pres">
      <dgm:prSet presAssocID="{03AC48FF-8476-4A4D-8384-9C7E63AF4894}" presName="parentText" presStyleLbl="node1" presStyleIdx="5" presStyleCnt="8">
        <dgm:presLayoutVars>
          <dgm:chMax val="1"/>
          <dgm:bulletEnabled val="1"/>
        </dgm:presLayoutVars>
      </dgm:prSet>
      <dgm:spPr/>
    </dgm:pt>
    <dgm:pt modelId="{ADE8CD46-696D-4779-9EAE-E3F508743DFE}" type="pres">
      <dgm:prSet presAssocID="{A1C9EE35-E3E4-43AA-89F2-AB29E6442879}" presName="sp" presStyleCnt="0"/>
      <dgm:spPr/>
    </dgm:pt>
    <dgm:pt modelId="{50F90EB6-CF8A-4EFC-BEAE-9283A5323BA1}" type="pres">
      <dgm:prSet presAssocID="{402D757D-0619-4429-AB37-DD17173FC10E}" presName="linNode" presStyleCnt="0"/>
      <dgm:spPr/>
    </dgm:pt>
    <dgm:pt modelId="{D81D8462-735B-4619-A52A-C44B321D7D3B}" type="pres">
      <dgm:prSet presAssocID="{402D757D-0619-4429-AB37-DD17173FC10E}" presName="parentText" presStyleLbl="node1" presStyleIdx="6" presStyleCnt="8">
        <dgm:presLayoutVars>
          <dgm:chMax val="1"/>
          <dgm:bulletEnabled val="1"/>
        </dgm:presLayoutVars>
      </dgm:prSet>
      <dgm:spPr/>
    </dgm:pt>
    <dgm:pt modelId="{4263CC77-0D75-42DC-B2B0-C4D2B648F30B}" type="pres">
      <dgm:prSet presAssocID="{D403CD2F-D8D6-469C-9C6A-1693E419C4C5}" presName="sp" presStyleCnt="0"/>
      <dgm:spPr/>
    </dgm:pt>
    <dgm:pt modelId="{9B450B96-9760-48F9-BB72-51605D3FEBF0}" type="pres">
      <dgm:prSet presAssocID="{02C32390-6DAF-4C55-A58A-92770FAF264B}" presName="linNode" presStyleCnt="0"/>
      <dgm:spPr/>
    </dgm:pt>
    <dgm:pt modelId="{1B07030D-8CDD-445B-839A-D133321F7DC9}" type="pres">
      <dgm:prSet presAssocID="{02C32390-6DAF-4C55-A58A-92770FAF264B}" presName="parentText" presStyleLbl="node1" presStyleIdx="7" presStyleCnt="8">
        <dgm:presLayoutVars>
          <dgm:chMax val="1"/>
          <dgm:bulletEnabled val="1"/>
        </dgm:presLayoutVars>
      </dgm:prSet>
      <dgm:spPr/>
    </dgm:pt>
  </dgm:ptLst>
  <dgm:cxnLst>
    <dgm:cxn modelId="{DF18700E-1A23-4A57-B966-154328C9F649}" type="presOf" srcId="{99749F4E-F815-46D9-B202-515D5A39C3F3}" destId="{F159417C-E500-401B-B9BA-06313CDCAB5B}" srcOrd="0" destOrd="0" presId="urn:microsoft.com/office/officeart/2005/8/layout/vList5"/>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14E4AB62-EE5D-452F-B910-8EDEF832E7B8}" type="presOf" srcId="{3A650E9D-6BB7-4789-9B68-81354AC2FDD3}" destId="{6DCE11DA-4EBD-4449-B42F-6AFA1AE3A36D}" srcOrd="0" destOrd="0" presId="urn:microsoft.com/office/officeart/2005/8/layout/vList5"/>
    <dgm:cxn modelId="{D06E3671-8200-4F4E-8FF3-F383CE2272CD}" type="presOf" srcId="{ECC2434A-267D-43FD-B53C-0652213B4E19}" destId="{DAE65B27-D101-45F4-B049-0688E6617E1D}" srcOrd="0" destOrd="0" presId="urn:microsoft.com/office/officeart/2005/8/layout/vList5"/>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544D797A-5EFE-4ED2-847D-2DD1FD9D2C57}" type="presOf" srcId="{03AC48FF-8476-4A4D-8384-9C7E63AF4894}" destId="{48CF2F41-DD3F-4A2E-A2D4-72C91EF6D407}" srcOrd="0" destOrd="0" presId="urn:microsoft.com/office/officeart/2005/8/layout/vList5"/>
    <dgm:cxn modelId="{88EDAE7E-765F-4577-8FAB-F36493A64FD3}" type="presOf" srcId="{FAAF3693-03DB-4A77-B007-45B249DE5C1F}" destId="{4D17562B-5340-42B9-A90D-B4B8474D9020}" srcOrd="0" destOrd="0" presId="urn:microsoft.com/office/officeart/2005/8/layout/vList5"/>
    <dgm:cxn modelId="{1B7C5380-4707-4AE8-B51B-4139B355E238}" type="presOf" srcId="{3970E0F5-8929-4CAA-B980-20216F45B9E6}" destId="{0C842A99-33F9-40BC-B66F-57D03D37776D}" srcOrd="0" destOrd="0" presId="urn:microsoft.com/office/officeart/2005/8/layout/vList5"/>
    <dgm:cxn modelId="{4163EE86-42D6-4CF0-82C2-D6A91BFB882C}" type="presOf" srcId="{02C32390-6DAF-4C55-A58A-92770FAF264B}" destId="{1B07030D-8CDD-445B-839A-D133321F7DC9}" srcOrd="0" destOrd="0" presId="urn:microsoft.com/office/officeart/2005/8/layout/vList5"/>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954291DE-956A-4DE3-8751-B9571184E273}" type="presOf" srcId="{44806857-370D-479C-BA85-5E3DF707FB9D}" destId="{D8DB740B-FD43-494B-86BD-D1FF784581A3}" srcOrd="0" destOrd="0" presId="urn:microsoft.com/office/officeart/2005/8/layout/vList5"/>
    <dgm:cxn modelId="{44A6F2EA-DA46-40B0-8901-ADD79DF10015}" srcId="{FAAF3693-03DB-4A77-B007-45B249DE5C1F}" destId="{402D757D-0619-4429-AB37-DD17173FC10E}" srcOrd="6" destOrd="0" parTransId="{5E346FDF-B866-4F2D-A97C-9D6B0AB1974E}" sibTransId="{D403CD2F-D8D6-469C-9C6A-1693E419C4C5}"/>
    <dgm:cxn modelId="{35ABF2F2-269A-4E56-846D-D8766DD4FF33}" type="presOf" srcId="{402D757D-0619-4429-AB37-DD17173FC10E}" destId="{D81D8462-735B-4619-A52A-C44B321D7D3B}" srcOrd="0" destOrd="0" presId="urn:microsoft.com/office/officeart/2005/8/layout/vList5"/>
    <dgm:cxn modelId="{286B06F8-E94E-4B8A-9DDE-B7596CFDFB0F}" srcId="{FAAF3693-03DB-4A77-B007-45B249DE5C1F}" destId="{99749F4E-F815-46D9-B202-515D5A39C3F3}" srcOrd="1" destOrd="0" parTransId="{CCC31A7A-5EDB-46D2-B6B5-2D5183100A78}" sibTransId="{80BA55E1-3B47-44E7-9B9A-E78EA53725E6}"/>
    <dgm:cxn modelId="{C99C9496-6B35-41CD-A34B-36F6AC12D248}" type="presParOf" srcId="{4D17562B-5340-42B9-A90D-B4B8474D9020}" destId="{A43D44CA-5345-4223-9529-27419C7ABE34}" srcOrd="0" destOrd="0" presId="urn:microsoft.com/office/officeart/2005/8/layout/vList5"/>
    <dgm:cxn modelId="{9F69AA7C-5029-4D5D-B2B1-EA0C1F347D44}" type="presParOf" srcId="{A43D44CA-5345-4223-9529-27419C7ABE34}" destId="{D8DB740B-FD43-494B-86BD-D1FF784581A3}" srcOrd="0" destOrd="0" presId="urn:microsoft.com/office/officeart/2005/8/layout/vList5"/>
    <dgm:cxn modelId="{3AB0DDE5-6496-4245-9708-5099C8CDF5FC}" type="presParOf" srcId="{4D17562B-5340-42B9-A90D-B4B8474D9020}" destId="{5C725460-7D4B-420D-AB7D-58A12B669557}" srcOrd="1" destOrd="0" presId="urn:microsoft.com/office/officeart/2005/8/layout/vList5"/>
    <dgm:cxn modelId="{D14411B8-C717-4596-960A-965A5F3A8ED8}" type="presParOf" srcId="{4D17562B-5340-42B9-A90D-B4B8474D9020}" destId="{6D6D3084-AC6F-4199-84EB-07B2B99C7D06}" srcOrd="2" destOrd="0" presId="urn:microsoft.com/office/officeart/2005/8/layout/vList5"/>
    <dgm:cxn modelId="{DB08D7F4-9FFF-4EFB-8B77-55A06E80BB25}" type="presParOf" srcId="{6D6D3084-AC6F-4199-84EB-07B2B99C7D06}" destId="{F159417C-E500-401B-B9BA-06313CDCAB5B}" srcOrd="0" destOrd="0" presId="urn:microsoft.com/office/officeart/2005/8/layout/vList5"/>
    <dgm:cxn modelId="{AB69FEFC-6A9B-4632-BDC6-2BE18835499A}" type="presParOf" srcId="{4D17562B-5340-42B9-A90D-B4B8474D9020}" destId="{907691A6-59FC-4E20-BBD7-647F0AD74D5C}" srcOrd="3" destOrd="0" presId="urn:microsoft.com/office/officeart/2005/8/layout/vList5"/>
    <dgm:cxn modelId="{ECABB2E6-6BFC-4FE2-81F4-5294EC5F98F8}" type="presParOf" srcId="{4D17562B-5340-42B9-A90D-B4B8474D9020}" destId="{7A554176-0EF8-41DF-A48F-62F99D6D3852}" srcOrd="4" destOrd="0" presId="urn:microsoft.com/office/officeart/2005/8/layout/vList5"/>
    <dgm:cxn modelId="{D6FED692-2672-4846-AF86-6E775EB28283}" type="presParOf" srcId="{7A554176-0EF8-41DF-A48F-62F99D6D3852}" destId="{6DCE11DA-4EBD-4449-B42F-6AFA1AE3A36D}" srcOrd="0" destOrd="0" presId="urn:microsoft.com/office/officeart/2005/8/layout/vList5"/>
    <dgm:cxn modelId="{950EC547-CE54-4329-B30D-78B8010B6B1D}" type="presParOf" srcId="{4D17562B-5340-42B9-A90D-B4B8474D9020}" destId="{1306C33C-0C50-4F3B-B81E-2270FA86724D}" srcOrd="5" destOrd="0" presId="urn:microsoft.com/office/officeart/2005/8/layout/vList5"/>
    <dgm:cxn modelId="{7A00DE84-6F9E-4F48-981B-1D3DF8951890}" type="presParOf" srcId="{4D17562B-5340-42B9-A90D-B4B8474D9020}" destId="{DFC58F94-A99C-41A8-966E-1C43C766A79A}" srcOrd="6" destOrd="0" presId="urn:microsoft.com/office/officeart/2005/8/layout/vList5"/>
    <dgm:cxn modelId="{041DDAE6-803E-4BFE-8130-18D2149DB839}" type="presParOf" srcId="{DFC58F94-A99C-41A8-966E-1C43C766A79A}" destId="{0C842A99-33F9-40BC-B66F-57D03D37776D}" srcOrd="0" destOrd="0" presId="urn:microsoft.com/office/officeart/2005/8/layout/vList5"/>
    <dgm:cxn modelId="{0936AB66-E25C-4327-BEBC-4C20A4926A23}" type="presParOf" srcId="{4D17562B-5340-42B9-A90D-B4B8474D9020}" destId="{E2C722F2-4C70-456B-BB26-B3932A8512E2}" srcOrd="7" destOrd="0" presId="urn:microsoft.com/office/officeart/2005/8/layout/vList5"/>
    <dgm:cxn modelId="{13A7497E-563E-40CC-8DDE-90B7FFDC7C01}" type="presParOf" srcId="{4D17562B-5340-42B9-A90D-B4B8474D9020}" destId="{2C9244DC-4F95-420F-9D5D-F10373AB26EF}" srcOrd="8" destOrd="0" presId="urn:microsoft.com/office/officeart/2005/8/layout/vList5"/>
    <dgm:cxn modelId="{32C117F1-599C-4B87-AAC5-9EF604867487}" type="presParOf" srcId="{2C9244DC-4F95-420F-9D5D-F10373AB26EF}" destId="{DAE65B27-D101-45F4-B049-0688E6617E1D}" srcOrd="0" destOrd="0" presId="urn:microsoft.com/office/officeart/2005/8/layout/vList5"/>
    <dgm:cxn modelId="{9BC9F959-9FD4-4D98-B0CA-14A82AC7A31B}" type="presParOf" srcId="{4D17562B-5340-42B9-A90D-B4B8474D9020}" destId="{93FA4389-18D7-4C45-8F57-4E89DAB6FBE4}" srcOrd="9" destOrd="0" presId="urn:microsoft.com/office/officeart/2005/8/layout/vList5"/>
    <dgm:cxn modelId="{6B287F9C-DC1B-4CA7-9B76-76442CA5C0D1}" type="presParOf" srcId="{4D17562B-5340-42B9-A90D-B4B8474D9020}" destId="{106DE22F-A50C-4DBA-AE04-055D6ED8B873}" srcOrd="10" destOrd="0" presId="urn:microsoft.com/office/officeart/2005/8/layout/vList5"/>
    <dgm:cxn modelId="{33D79DEF-89C0-4E98-8749-8903D9FDF2A1}" type="presParOf" srcId="{106DE22F-A50C-4DBA-AE04-055D6ED8B873}" destId="{48CF2F41-DD3F-4A2E-A2D4-72C91EF6D407}" srcOrd="0" destOrd="0" presId="urn:microsoft.com/office/officeart/2005/8/layout/vList5"/>
    <dgm:cxn modelId="{2630B1D0-E279-446B-ACA9-E65967CC9228}" type="presParOf" srcId="{4D17562B-5340-42B9-A90D-B4B8474D9020}" destId="{ADE8CD46-696D-4779-9EAE-E3F508743DFE}" srcOrd="11" destOrd="0" presId="urn:microsoft.com/office/officeart/2005/8/layout/vList5"/>
    <dgm:cxn modelId="{5A945654-401B-42B3-99F8-A5041CEC9FEE}" type="presParOf" srcId="{4D17562B-5340-42B9-A90D-B4B8474D9020}" destId="{50F90EB6-CF8A-4EFC-BEAE-9283A5323BA1}" srcOrd="12" destOrd="0" presId="urn:microsoft.com/office/officeart/2005/8/layout/vList5"/>
    <dgm:cxn modelId="{BDF7C1C6-1BC7-4E8B-836A-024454AA4F9C}" type="presParOf" srcId="{50F90EB6-CF8A-4EFC-BEAE-9283A5323BA1}" destId="{D81D8462-735B-4619-A52A-C44B321D7D3B}" srcOrd="0" destOrd="0" presId="urn:microsoft.com/office/officeart/2005/8/layout/vList5"/>
    <dgm:cxn modelId="{F8B61A4B-753F-4A44-91AF-1BA780103ACC}" type="presParOf" srcId="{4D17562B-5340-42B9-A90D-B4B8474D9020}" destId="{4263CC77-0D75-42DC-B2B0-C4D2B648F30B}" srcOrd="13" destOrd="0" presId="urn:microsoft.com/office/officeart/2005/8/layout/vList5"/>
    <dgm:cxn modelId="{030B0730-5436-4917-B910-87CC5C030009}" type="presParOf" srcId="{4D17562B-5340-42B9-A90D-B4B8474D9020}" destId="{9B450B96-9760-48F9-BB72-51605D3FEBF0}" srcOrd="14" destOrd="0" presId="urn:microsoft.com/office/officeart/2005/8/layout/vList5"/>
    <dgm:cxn modelId="{86DDBC5E-DCAE-4A79-B844-C800E683FC25}" type="presParOf" srcId="{9B450B96-9760-48F9-BB72-51605D3FEBF0}" destId="{1B07030D-8CDD-445B-839A-D133321F7DC9}"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DA15FEB8-35A7-4221-8028-626C1308C1CE}">
      <dgm:prSet/>
      <dgm:spPr/>
      <dgm:t>
        <a:bodyPr/>
        <a:lstStyle/>
        <a:p>
          <a:pPr rtl="0"/>
          <a:r>
            <a:rPr lang="en-US" b="1" u="sng"/>
            <a:t>DO NOT. . </a:t>
          </a:r>
          <a:r>
            <a:rPr lang="en-US" b="1"/>
            <a:t>.</a:t>
          </a:r>
          <a:r>
            <a:rPr lang="en-US" b="1">
              <a:latin typeface="Calibri Light" panose="020F0302020204030204"/>
            </a:rPr>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pPr rtl="0"/>
          <a:r>
            <a:rPr lang="en-US"/>
            <a:t>Use the elevator without approval from the office.</a:t>
          </a:r>
          <a:r>
            <a:rPr lang="en-US">
              <a:latin typeface="Calibri Light" panose="020F0302020204030204"/>
            </a:rPr>
            <a:t> </a:t>
          </a:r>
          <a:endParaRPr lang="en-US"/>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a:t>Throw anything from the ground level to the 2</a:t>
          </a:r>
          <a:r>
            <a:rPr lang="en-US" baseline="30000"/>
            <a:t>nd</a:t>
          </a:r>
          <a:r>
            <a:rPr lang="en-US"/>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pPr rtl="0"/>
          <a:r>
            <a:rPr lang="en-US"/>
            <a:t>Hang out by the wavy wall side or behind the basketball court bleachers</a:t>
          </a:r>
          <a:r>
            <a:rPr lang="en-US">
              <a:latin typeface="Calibri Light" panose="020F0302020204030204"/>
            </a:rPr>
            <a:t> </a:t>
          </a:r>
          <a:endParaRPr lang="en-US"/>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pPr rtl="0"/>
          <a:r>
            <a:rPr lang="en-US">
              <a:latin typeface="Calibri Light" panose="020F0302020204030204"/>
            </a:rPr>
            <a:t>Yoga </a:t>
          </a:r>
          <a:r>
            <a:rPr lang="en-US"/>
            <a:t>pants/ leggings/ are not allowed.</a:t>
          </a:r>
          <a:r>
            <a:rPr lang="en-US">
              <a:latin typeface="Calibri Light" panose="020F0302020204030204"/>
            </a:rPr>
            <a:t> </a:t>
          </a:r>
          <a:r>
            <a:rPr lang="en-US"/>
            <a:t>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pPr rtl="0"/>
          <a:r>
            <a:rPr lang="en-US"/>
            <a:t>You are not to go to the Deans’ office during class to argue a detention. You will be turned away.</a:t>
          </a:r>
          <a:r>
            <a:rPr lang="en-US">
              <a:latin typeface="Calibri Light" panose="020F0302020204030204"/>
            </a:rPr>
            <a:t> </a:t>
          </a:r>
          <a:endParaRPr lang="en-US"/>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AD0F6F49-DD3F-4E54-BD4E-A89CA0BB77D2}" type="pres">
      <dgm:prSet presAssocID="{7A322FB5-9BD8-4E6B-BA51-F151A206E4C2}" presName="linear" presStyleCnt="0">
        <dgm:presLayoutVars>
          <dgm:animLvl val="lvl"/>
          <dgm:resizeHandles val="exact"/>
        </dgm:presLayoutVars>
      </dgm:prSet>
      <dgm:spPr/>
    </dgm:pt>
    <dgm:pt modelId="{E16BC718-993B-4799-8E25-649963D08E46}" type="pres">
      <dgm:prSet presAssocID="{DA15FEB8-35A7-4221-8028-626C1308C1CE}" presName="parentText" presStyleLbl="node1" presStyleIdx="0" presStyleCnt="16">
        <dgm:presLayoutVars>
          <dgm:chMax val="0"/>
          <dgm:bulletEnabled val="1"/>
        </dgm:presLayoutVars>
      </dgm:prSet>
      <dgm:spPr/>
    </dgm:pt>
    <dgm:pt modelId="{69CE857A-7CAB-4DAD-A91D-20D680AF4A74}" type="pres">
      <dgm:prSet presAssocID="{2E3433A2-3786-4F32-8028-E367782E0281}" presName="spacer" presStyleCnt="0"/>
      <dgm:spPr/>
    </dgm:pt>
    <dgm:pt modelId="{BAE64A32-3C70-4086-BBB6-71480264422A}" type="pres">
      <dgm:prSet presAssocID="{A5E0FA3C-434D-4CC2-BA0A-2D541F153DE7}" presName="parentText" presStyleLbl="node1" presStyleIdx="1" presStyleCnt="16">
        <dgm:presLayoutVars>
          <dgm:chMax val="0"/>
          <dgm:bulletEnabled val="1"/>
        </dgm:presLayoutVars>
      </dgm:prSet>
      <dgm:spPr/>
    </dgm:pt>
    <dgm:pt modelId="{86E5AB83-21E7-4346-86F1-CD3BED1984A9}" type="pres">
      <dgm:prSet presAssocID="{84AA20E9-96B1-40CA-8ED3-CFAA244C1297}" presName="spacer" presStyleCnt="0"/>
      <dgm:spPr/>
    </dgm:pt>
    <dgm:pt modelId="{B2EBE422-AF89-4ED4-976E-EFABC33EA380}" type="pres">
      <dgm:prSet presAssocID="{303CDEDC-1E8B-4B7E-8760-C9E3C3D20646}" presName="parentText" presStyleLbl="node1" presStyleIdx="2" presStyleCnt="16">
        <dgm:presLayoutVars>
          <dgm:chMax val="0"/>
          <dgm:bulletEnabled val="1"/>
        </dgm:presLayoutVars>
      </dgm:prSet>
      <dgm:spPr/>
    </dgm:pt>
    <dgm:pt modelId="{BE717F3B-3C49-4CAE-888D-E8D6730DBCAE}" type="pres">
      <dgm:prSet presAssocID="{45232097-DDF5-4B5C-A8D4-AA3773CC58A3}" presName="spacer" presStyleCnt="0"/>
      <dgm:spPr/>
    </dgm:pt>
    <dgm:pt modelId="{5275B937-F964-4625-92BE-F83F9F1864D8}" type="pres">
      <dgm:prSet presAssocID="{67423295-9B6A-44DE-BA6A-D078AD18E66E}" presName="parentText" presStyleLbl="node1" presStyleIdx="3" presStyleCnt="16">
        <dgm:presLayoutVars>
          <dgm:chMax val="0"/>
          <dgm:bulletEnabled val="1"/>
        </dgm:presLayoutVars>
      </dgm:prSet>
      <dgm:spPr/>
    </dgm:pt>
    <dgm:pt modelId="{08747E87-F109-41BB-9B16-ACE075D145B3}" type="pres">
      <dgm:prSet presAssocID="{21A3DE40-36A1-4954-B572-EEFE5E9762EB}" presName="spacer" presStyleCnt="0"/>
      <dgm:spPr/>
    </dgm:pt>
    <dgm:pt modelId="{CCD9E1C7-DDEC-4DDE-BFAC-E22C80ABF486}" type="pres">
      <dgm:prSet presAssocID="{57D5625F-210D-4909-B8C5-F45BB0E3DF6C}" presName="parentText" presStyleLbl="node1" presStyleIdx="4" presStyleCnt="16">
        <dgm:presLayoutVars>
          <dgm:chMax val="0"/>
          <dgm:bulletEnabled val="1"/>
        </dgm:presLayoutVars>
      </dgm:prSet>
      <dgm:spPr/>
    </dgm:pt>
    <dgm:pt modelId="{4113F4C5-E043-4491-8B68-5D87A1F96AA1}" type="pres">
      <dgm:prSet presAssocID="{E32DFCA4-3C4D-44D1-B63B-4F3FF2BD38BD}" presName="spacer" presStyleCnt="0"/>
      <dgm:spPr/>
    </dgm:pt>
    <dgm:pt modelId="{56849978-BA99-49EF-99C8-4BE4AF769CA9}" type="pres">
      <dgm:prSet presAssocID="{D583CB21-3C37-4609-A6D6-2C95B7A0D2EC}" presName="parentText" presStyleLbl="node1" presStyleIdx="5" presStyleCnt="16">
        <dgm:presLayoutVars>
          <dgm:chMax val="0"/>
          <dgm:bulletEnabled val="1"/>
        </dgm:presLayoutVars>
      </dgm:prSet>
      <dgm:spPr/>
    </dgm:pt>
    <dgm:pt modelId="{3921F4A9-BAA8-4904-B6C1-25B967B53ED8}" type="pres">
      <dgm:prSet presAssocID="{AC8997D7-D846-4CF4-B257-58842CF943C9}" presName="spacer" presStyleCnt="0"/>
      <dgm:spPr/>
    </dgm:pt>
    <dgm:pt modelId="{4C7CAAFE-B811-4F44-965A-586D09650188}" type="pres">
      <dgm:prSet presAssocID="{5B49DAB7-8AAD-4793-8682-9921E1AA93F6}" presName="parentText" presStyleLbl="node1" presStyleIdx="6" presStyleCnt="16">
        <dgm:presLayoutVars>
          <dgm:chMax val="0"/>
          <dgm:bulletEnabled val="1"/>
        </dgm:presLayoutVars>
      </dgm:prSet>
      <dgm:spPr/>
    </dgm:pt>
    <dgm:pt modelId="{C6AE08E0-9B29-443C-BE21-C606CAB4812F}" type="pres">
      <dgm:prSet presAssocID="{005E8CB6-0489-4F41-8B22-64C83F010B9A}" presName="spacer" presStyleCnt="0"/>
      <dgm:spPr/>
    </dgm:pt>
    <dgm:pt modelId="{1091147D-05C1-4080-AC47-6FAE26AB1ADC}" type="pres">
      <dgm:prSet presAssocID="{C98EA8B9-FF6D-47B3-ADBE-B0A473705906}" presName="parentText" presStyleLbl="node1" presStyleIdx="7" presStyleCnt="16">
        <dgm:presLayoutVars>
          <dgm:chMax val="0"/>
          <dgm:bulletEnabled val="1"/>
        </dgm:presLayoutVars>
      </dgm:prSet>
      <dgm:spPr/>
    </dgm:pt>
    <dgm:pt modelId="{2BB8790B-8C63-4BF7-9647-675B43D14B6D}" type="pres">
      <dgm:prSet presAssocID="{E5A33164-5ACE-4BD3-A489-D808601BB126}" presName="spacer" presStyleCnt="0"/>
      <dgm:spPr/>
    </dgm:pt>
    <dgm:pt modelId="{A53FD525-20B5-4BB1-9D30-513951FADC45}" type="pres">
      <dgm:prSet presAssocID="{2A3358A0-695E-4595-AAB4-0EE522D6D9A9}" presName="parentText" presStyleLbl="node1" presStyleIdx="8" presStyleCnt="16">
        <dgm:presLayoutVars>
          <dgm:chMax val="0"/>
          <dgm:bulletEnabled val="1"/>
        </dgm:presLayoutVars>
      </dgm:prSet>
      <dgm:spPr/>
    </dgm:pt>
    <dgm:pt modelId="{E525F4E0-094C-4740-9C09-2920F30D66C3}" type="pres">
      <dgm:prSet presAssocID="{D2946638-17C4-4402-B634-A117AB462906}" presName="spacer" presStyleCnt="0"/>
      <dgm:spPr/>
    </dgm:pt>
    <dgm:pt modelId="{CBEE6B41-5DF2-453C-85EE-D04A0A63D66D}" type="pres">
      <dgm:prSet presAssocID="{F9F1C232-1CA1-4111-9FD9-4A1778983318}" presName="parentText" presStyleLbl="node1" presStyleIdx="9" presStyleCnt="16">
        <dgm:presLayoutVars>
          <dgm:chMax val="0"/>
          <dgm:bulletEnabled val="1"/>
        </dgm:presLayoutVars>
      </dgm:prSet>
      <dgm:spPr/>
    </dgm:pt>
    <dgm:pt modelId="{B80C6F43-1B49-4207-9A02-76EA9DC81AAF}" type="pres">
      <dgm:prSet presAssocID="{1F6864FC-812F-4BF5-BCF6-87946AB28709}" presName="spacer" presStyleCnt="0"/>
      <dgm:spPr/>
    </dgm:pt>
    <dgm:pt modelId="{DE3E1076-8F2D-4965-8116-4FACC21DAB08}" type="pres">
      <dgm:prSet presAssocID="{9CE0ED88-E469-489B-869C-C7AF302C5F8D}" presName="parentText" presStyleLbl="node1" presStyleIdx="10" presStyleCnt="16">
        <dgm:presLayoutVars>
          <dgm:chMax val="0"/>
          <dgm:bulletEnabled val="1"/>
        </dgm:presLayoutVars>
      </dgm:prSet>
      <dgm:spPr/>
    </dgm:pt>
    <dgm:pt modelId="{E1E60670-F2F7-4FBC-BA5D-62C54ED50BC0}" type="pres">
      <dgm:prSet presAssocID="{DB95466B-6563-446A-8D90-A5B6C0362733}" presName="spacer" presStyleCnt="0"/>
      <dgm:spPr/>
    </dgm:pt>
    <dgm:pt modelId="{8B0D7616-E917-47E0-AFEB-0E3F28AE59D9}" type="pres">
      <dgm:prSet presAssocID="{EA2F3797-F10E-4D82-AD5D-635E977CE82D}" presName="parentText" presStyleLbl="node1" presStyleIdx="11" presStyleCnt="16">
        <dgm:presLayoutVars>
          <dgm:chMax val="0"/>
          <dgm:bulletEnabled val="1"/>
        </dgm:presLayoutVars>
      </dgm:prSet>
      <dgm:spPr/>
    </dgm:pt>
    <dgm:pt modelId="{8CEE2D40-FF14-4B3E-BF42-9C8712B76A4D}" type="pres">
      <dgm:prSet presAssocID="{D5B421C1-B032-4253-85D2-13788E100F3E}" presName="spacer" presStyleCnt="0"/>
      <dgm:spPr/>
    </dgm:pt>
    <dgm:pt modelId="{5579D0C7-8184-4249-AF16-25DC59F49B68}" type="pres">
      <dgm:prSet presAssocID="{59598561-4851-4DD2-B8B4-C1CF14971D75}" presName="parentText" presStyleLbl="node1" presStyleIdx="12" presStyleCnt="16">
        <dgm:presLayoutVars>
          <dgm:chMax val="0"/>
          <dgm:bulletEnabled val="1"/>
        </dgm:presLayoutVars>
      </dgm:prSet>
      <dgm:spPr/>
    </dgm:pt>
    <dgm:pt modelId="{37C43BF0-6FA6-4F47-BF05-69F6DB501909}" type="pres">
      <dgm:prSet presAssocID="{BE9DFB37-B793-442C-81EF-7C0115C5B6CA}" presName="spacer" presStyleCnt="0"/>
      <dgm:spPr/>
    </dgm:pt>
    <dgm:pt modelId="{74351E6D-023C-45FF-AE07-5FE7769DAA39}" type="pres">
      <dgm:prSet presAssocID="{423EC0AB-50CF-45A2-9F59-AF66044E6DB3}" presName="parentText" presStyleLbl="node1" presStyleIdx="13" presStyleCnt="16">
        <dgm:presLayoutVars>
          <dgm:chMax val="0"/>
          <dgm:bulletEnabled val="1"/>
        </dgm:presLayoutVars>
      </dgm:prSet>
      <dgm:spPr/>
    </dgm:pt>
    <dgm:pt modelId="{FA74D240-5AE7-49CF-820A-F9ABB36D2752}" type="pres">
      <dgm:prSet presAssocID="{EBA34E20-E29F-48B7-92EC-624563AB3EF4}" presName="spacer" presStyleCnt="0"/>
      <dgm:spPr/>
    </dgm:pt>
    <dgm:pt modelId="{C2BCA0AA-CF63-42F6-9AB1-EB54285FFBBD}" type="pres">
      <dgm:prSet presAssocID="{5475BC10-4426-4835-BBB1-DCF799F0CF95}" presName="parentText" presStyleLbl="node1" presStyleIdx="14" presStyleCnt="16">
        <dgm:presLayoutVars>
          <dgm:chMax val="0"/>
          <dgm:bulletEnabled val="1"/>
        </dgm:presLayoutVars>
      </dgm:prSet>
      <dgm:spPr/>
    </dgm:pt>
    <dgm:pt modelId="{AD20FAD8-DB73-45F7-A22C-808156493C55}" type="pres">
      <dgm:prSet presAssocID="{32AAD221-3A79-4479-8DF9-2AF86EAEF9B8}" presName="spacer" presStyleCnt="0"/>
      <dgm:spPr/>
    </dgm:pt>
    <dgm:pt modelId="{C9BD223A-95CC-48D1-9E03-C0845243DD72}" type="pres">
      <dgm:prSet presAssocID="{320713D1-B8F2-4699-B91F-02FA5EB1DFEE}" presName="parentText" presStyleLbl="node1" presStyleIdx="15" presStyleCnt="16">
        <dgm:presLayoutVars>
          <dgm:chMax val="0"/>
          <dgm:bulletEnabled val="1"/>
        </dgm:presLayoutVars>
      </dgm:prSet>
      <dgm:spPr/>
    </dgm:pt>
  </dgm:ptLst>
  <dgm:cxnLst>
    <dgm:cxn modelId="{276D5D1B-A46B-494F-8E50-63C671C9DFB9}" srcId="{7A322FB5-9BD8-4E6B-BA51-F151A206E4C2}" destId="{A5E0FA3C-434D-4CC2-BA0A-2D541F153DE7}" srcOrd="1" destOrd="0" parTransId="{C7FFBDC8-BD06-48DA-974D-6A557C5252DD}" sibTransId="{84AA20E9-96B1-40CA-8ED3-CFAA244C1297}"/>
    <dgm:cxn modelId="{5E6DE41B-E9D0-46DE-B232-322AAD4FF116}" type="presOf" srcId="{C98EA8B9-FF6D-47B3-ADBE-B0A473705906}" destId="{1091147D-05C1-4080-AC47-6FAE26AB1ADC}" srcOrd="0" destOrd="0" presId="urn:microsoft.com/office/officeart/2005/8/layout/vList2"/>
    <dgm:cxn modelId="{397C2823-11A7-43C0-B1E4-4755506BB5AE}" srcId="{7A322FB5-9BD8-4E6B-BA51-F151A206E4C2}" destId="{5475BC10-4426-4835-BBB1-DCF799F0CF95}" srcOrd="14" destOrd="0" parTransId="{934FC9D8-54F3-47D3-B5CD-64B7E9D14309}" sibTransId="{32AAD221-3A79-4479-8DF9-2AF86EAEF9B8}"/>
    <dgm:cxn modelId="{666E092F-30A7-4CA1-9A91-59B16C723D8D}" type="presOf" srcId="{5475BC10-4426-4835-BBB1-DCF799F0CF95}" destId="{C2BCA0AA-CF63-42F6-9AB1-EB54285FFBBD}" srcOrd="0" destOrd="0" presId="urn:microsoft.com/office/officeart/2005/8/layout/vList2"/>
    <dgm:cxn modelId="{8F4B6434-A15A-4640-A5F0-7D635AF19587}" srcId="{7A322FB5-9BD8-4E6B-BA51-F151A206E4C2}" destId="{423EC0AB-50CF-45A2-9F59-AF66044E6DB3}" srcOrd="13" destOrd="0" parTransId="{ADCA6811-6D0B-440B-B93B-002B5BC08A87}" sibTransId="{EBA34E20-E29F-48B7-92EC-624563AB3EF4}"/>
    <dgm:cxn modelId="{28022136-3CD2-45F8-B332-ECAE01DC9BD6}" type="presOf" srcId="{57D5625F-210D-4909-B8C5-F45BB0E3DF6C}" destId="{CCD9E1C7-DDEC-4DDE-BFAC-E22C80ABF486}" srcOrd="0" destOrd="0" presId="urn:microsoft.com/office/officeart/2005/8/layout/vList2"/>
    <dgm:cxn modelId="{4B7B8137-43A6-43D5-B874-2E44C9BE88F4}" srcId="{7A322FB5-9BD8-4E6B-BA51-F151A206E4C2}" destId="{67423295-9B6A-44DE-BA6A-D078AD18E66E}" srcOrd="3" destOrd="0" parTransId="{85A624FA-7697-4F19-B6CD-6AF8F95D1D31}" sibTransId="{21A3DE40-36A1-4954-B572-EEFE5E9762EB}"/>
    <dgm:cxn modelId="{E7BEE83E-1CC7-4307-92BE-26C183931604}" type="presOf" srcId="{2A3358A0-695E-4595-AAB4-0EE522D6D9A9}" destId="{A53FD525-20B5-4BB1-9D30-513951FADC45}" srcOrd="0" destOrd="0" presId="urn:microsoft.com/office/officeart/2005/8/layout/vList2"/>
    <dgm:cxn modelId="{5A2FBF5B-B8FF-4AC5-8AF2-BD71E1E34A63}" srcId="{7A322FB5-9BD8-4E6B-BA51-F151A206E4C2}" destId="{F9F1C232-1CA1-4111-9FD9-4A1778983318}" srcOrd="9" destOrd="0" parTransId="{5E83D4F2-C2D4-4C60-A96B-2923B74E373C}" sibTransId="{1F6864FC-812F-4BF5-BCF6-87946AB28709}"/>
    <dgm:cxn modelId="{FC2F2E5D-4F3B-4C04-A79B-FB578FDDE594}" type="presOf" srcId="{D583CB21-3C37-4609-A6D6-2C95B7A0D2EC}" destId="{56849978-BA99-49EF-99C8-4BE4AF769CA9}" srcOrd="0" destOrd="0" presId="urn:microsoft.com/office/officeart/2005/8/layout/vList2"/>
    <dgm:cxn modelId="{E12A9F68-5650-42CA-BA65-7E03C988F3F7}" type="presOf" srcId="{67423295-9B6A-44DE-BA6A-D078AD18E66E}" destId="{5275B937-F964-4625-92BE-F83F9F1864D8}" srcOrd="0" destOrd="0" presId="urn:microsoft.com/office/officeart/2005/8/layout/vList2"/>
    <dgm:cxn modelId="{93D05751-3206-4BF3-9ED9-45F98D26F6E7}" srcId="{7A322FB5-9BD8-4E6B-BA51-F151A206E4C2}" destId="{2A3358A0-695E-4595-AAB4-0EE522D6D9A9}" srcOrd="8" destOrd="0" parTransId="{96991DA3-706A-4FA1-B4B5-79C3F70B563C}" sibTransId="{D2946638-17C4-4402-B634-A117AB462906}"/>
    <dgm:cxn modelId="{648A2558-2AA2-4A04-A5FD-B5AB4503B8D6}" type="presOf" srcId="{EA2F3797-F10E-4D82-AD5D-635E977CE82D}" destId="{8B0D7616-E917-47E0-AFEB-0E3F28AE59D9}" srcOrd="0" destOrd="0" presId="urn:microsoft.com/office/officeart/2005/8/layout/vList2"/>
    <dgm:cxn modelId="{35FA9978-F4F0-4611-803B-4769464CB0D8}" type="presOf" srcId="{7A322FB5-9BD8-4E6B-BA51-F151A206E4C2}" destId="{AD0F6F49-DD3F-4E54-BD4E-A89CA0BB77D2}" srcOrd="0" destOrd="0" presId="urn:microsoft.com/office/officeart/2005/8/layout/vList2"/>
    <dgm:cxn modelId="{5BF6CD58-EBBF-445B-92F4-EB562BC0FF72}" type="presOf" srcId="{F9F1C232-1CA1-4111-9FD9-4A1778983318}" destId="{CBEE6B41-5DF2-453C-85EE-D04A0A63D66D}" srcOrd="0" destOrd="0" presId="urn:microsoft.com/office/officeart/2005/8/layout/vList2"/>
    <dgm:cxn modelId="{2FF4447D-347B-4BEB-B6EC-788F88A88C15}" type="presOf" srcId="{320713D1-B8F2-4699-B91F-02FA5EB1DFEE}" destId="{C9BD223A-95CC-48D1-9E03-C0845243DD72}" srcOrd="0" destOrd="0" presId="urn:microsoft.com/office/officeart/2005/8/layout/vList2"/>
    <dgm:cxn modelId="{5811F981-3171-44F7-890F-580ECBB8C25F}" type="presOf" srcId="{9CE0ED88-E469-489B-869C-C7AF302C5F8D}" destId="{DE3E1076-8F2D-4965-8116-4FACC21DAB08}" srcOrd="0" destOrd="0" presId="urn:microsoft.com/office/officeart/2005/8/layout/vList2"/>
    <dgm:cxn modelId="{7FF89182-2A5F-48F2-99C8-86E255937652}" srcId="{7A322FB5-9BD8-4E6B-BA51-F151A206E4C2}" destId="{9CE0ED88-E469-489B-869C-C7AF302C5F8D}" srcOrd="10" destOrd="0" parTransId="{EEEA7D9B-6B8C-419B-9F97-F8D00E6569F9}" sibTransId="{DB95466B-6563-446A-8D90-A5B6C0362733}"/>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60101F98-9D92-4A51-ABE4-4A0FB4FDA6F1}" srcId="{7A322FB5-9BD8-4E6B-BA51-F151A206E4C2}" destId="{303CDEDC-1E8B-4B7E-8760-C9E3C3D20646}" srcOrd="2" destOrd="0" parTransId="{B26E03D5-4512-4DDD-90D4-83AB4BC1BF88}" sibTransId="{45232097-DDF5-4B5C-A8D4-AA3773CC58A3}"/>
    <dgm:cxn modelId="{899E839C-5341-47A7-8987-2035426855D1}" type="presOf" srcId="{5B49DAB7-8AAD-4793-8682-9921E1AA93F6}" destId="{4C7CAAFE-B811-4F44-965A-586D09650188}" srcOrd="0" destOrd="0" presId="urn:microsoft.com/office/officeart/2005/8/layout/vList2"/>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20597FA6-F4F6-404D-B1B0-BBC46FA15890}" type="presOf" srcId="{A5E0FA3C-434D-4CC2-BA0A-2D541F153DE7}" destId="{BAE64A32-3C70-4086-BBB6-71480264422A}" srcOrd="0" destOrd="0" presId="urn:microsoft.com/office/officeart/2005/8/layout/vList2"/>
    <dgm:cxn modelId="{F4FD8FAB-5476-4590-B9D6-D751E1187D2D}" type="presOf" srcId="{59598561-4851-4DD2-B8B4-C1CF14971D75}" destId="{5579D0C7-8184-4249-AF16-25DC59F49B68}" srcOrd="0" destOrd="0" presId="urn:microsoft.com/office/officeart/2005/8/layout/vList2"/>
    <dgm:cxn modelId="{971CE9B4-7EB1-4893-BE74-54FDAFFF281D}" srcId="{7A322FB5-9BD8-4E6B-BA51-F151A206E4C2}" destId="{320713D1-B8F2-4699-B91F-02FA5EB1DFEE}" srcOrd="15" destOrd="0" parTransId="{950D02B6-1D39-40B5-9BCE-A01B3CE441D3}" sibTransId="{40A710A6-AB4A-48F1-B8CC-D1846491ABA5}"/>
    <dgm:cxn modelId="{3F2D13C5-DF22-440B-95BB-6F7568E6780D}" type="presOf" srcId="{DA15FEB8-35A7-4221-8028-626C1308C1CE}" destId="{E16BC718-993B-4799-8E25-649963D08E46}" srcOrd="0" destOrd="0" presId="urn:microsoft.com/office/officeart/2005/8/layout/vList2"/>
    <dgm:cxn modelId="{2CD4BFDC-B679-4104-AF37-E5F9051911BC}" type="presOf" srcId="{303CDEDC-1E8B-4B7E-8760-C9E3C3D20646}" destId="{B2EBE422-AF89-4ED4-976E-EFABC33EA380}" srcOrd="0" destOrd="0" presId="urn:microsoft.com/office/officeart/2005/8/layout/vList2"/>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DAACD5EB-3B39-465E-A920-0D2434FB3A27}" srcId="{7A322FB5-9BD8-4E6B-BA51-F151A206E4C2}" destId="{DA15FEB8-35A7-4221-8028-626C1308C1CE}" srcOrd="0" destOrd="0" parTransId="{EECC1F78-C022-429C-878A-9F751898201B}" sibTransId="{2E3433A2-3786-4F32-8028-E367782E0281}"/>
    <dgm:cxn modelId="{BCC4B2EC-085D-4FD0-BDE7-6F9488F48C68}" type="presOf" srcId="{423EC0AB-50CF-45A2-9F59-AF66044E6DB3}" destId="{74351E6D-023C-45FF-AE07-5FE7769DAA39}" srcOrd="0" destOrd="0" presId="urn:microsoft.com/office/officeart/2005/8/layout/vList2"/>
    <dgm:cxn modelId="{FAA8ECB4-4B93-42EB-AF1E-7877822847DF}" type="presParOf" srcId="{AD0F6F49-DD3F-4E54-BD4E-A89CA0BB77D2}" destId="{E16BC718-993B-4799-8E25-649963D08E46}" srcOrd="0" destOrd="0" presId="urn:microsoft.com/office/officeart/2005/8/layout/vList2"/>
    <dgm:cxn modelId="{3355FE5A-C6E0-434E-A702-1D2AC05D9A51}" type="presParOf" srcId="{AD0F6F49-DD3F-4E54-BD4E-A89CA0BB77D2}" destId="{69CE857A-7CAB-4DAD-A91D-20D680AF4A74}" srcOrd="1" destOrd="0" presId="urn:microsoft.com/office/officeart/2005/8/layout/vList2"/>
    <dgm:cxn modelId="{1BB3B96B-14BB-421A-B037-85B883529E62}" type="presParOf" srcId="{AD0F6F49-DD3F-4E54-BD4E-A89CA0BB77D2}" destId="{BAE64A32-3C70-4086-BBB6-71480264422A}" srcOrd="2" destOrd="0" presId="urn:microsoft.com/office/officeart/2005/8/layout/vList2"/>
    <dgm:cxn modelId="{8D603514-00B6-44DA-8CA1-FD49C14A8082}" type="presParOf" srcId="{AD0F6F49-DD3F-4E54-BD4E-A89CA0BB77D2}" destId="{86E5AB83-21E7-4346-86F1-CD3BED1984A9}" srcOrd="3" destOrd="0" presId="urn:microsoft.com/office/officeart/2005/8/layout/vList2"/>
    <dgm:cxn modelId="{DA9AA443-5ADC-47A9-933E-9A13746CD7E4}" type="presParOf" srcId="{AD0F6F49-DD3F-4E54-BD4E-A89CA0BB77D2}" destId="{B2EBE422-AF89-4ED4-976E-EFABC33EA380}" srcOrd="4" destOrd="0" presId="urn:microsoft.com/office/officeart/2005/8/layout/vList2"/>
    <dgm:cxn modelId="{EC24391D-D3E4-4F14-A5E5-B7506448A64C}" type="presParOf" srcId="{AD0F6F49-DD3F-4E54-BD4E-A89CA0BB77D2}" destId="{BE717F3B-3C49-4CAE-888D-E8D6730DBCAE}" srcOrd="5" destOrd="0" presId="urn:microsoft.com/office/officeart/2005/8/layout/vList2"/>
    <dgm:cxn modelId="{521CC309-FEF9-4D62-9497-8914F9BD465D}" type="presParOf" srcId="{AD0F6F49-DD3F-4E54-BD4E-A89CA0BB77D2}" destId="{5275B937-F964-4625-92BE-F83F9F1864D8}" srcOrd="6" destOrd="0" presId="urn:microsoft.com/office/officeart/2005/8/layout/vList2"/>
    <dgm:cxn modelId="{8972FE77-89EA-4E97-85B8-60CD78094D8C}" type="presParOf" srcId="{AD0F6F49-DD3F-4E54-BD4E-A89CA0BB77D2}" destId="{08747E87-F109-41BB-9B16-ACE075D145B3}" srcOrd="7" destOrd="0" presId="urn:microsoft.com/office/officeart/2005/8/layout/vList2"/>
    <dgm:cxn modelId="{9419E31B-B84C-41C7-8122-846B2B43EF67}" type="presParOf" srcId="{AD0F6F49-DD3F-4E54-BD4E-A89CA0BB77D2}" destId="{CCD9E1C7-DDEC-4DDE-BFAC-E22C80ABF486}" srcOrd="8" destOrd="0" presId="urn:microsoft.com/office/officeart/2005/8/layout/vList2"/>
    <dgm:cxn modelId="{966D7A12-C98D-4180-B0F6-7B2B83AC1F19}" type="presParOf" srcId="{AD0F6F49-DD3F-4E54-BD4E-A89CA0BB77D2}" destId="{4113F4C5-E043-4491-8B68-5D87A1F96AA1}" srcOrd="9" destOrd="0" presId="urn:microsoft.com/office/officeart/2005/8/layout/vList2"/>
    <dgm:cxn modelId="{F9082E8B-7C8E-4582-B0E6-B1B2F763EC2F}" type="presParOf" srcId="{AD0F6F49-DD3F-4E54-BD4E-A89CA0BB77D2}" destId="{56849978-BA99-49EF-99C8-4BE4AF769CA9}" srcOrd="10" destOrd="0" presId="urn:microsoft.com/office/officeart/2005/8/layout/vList2"/>
    <dgm:cxn modelId="{7FD5A918-8E57-4EFD-AD55-4E9A46FC7B3D}" type="presParOf" srcId="{AD0F6F49-DD3F-4E54-BD4E-A89CA0BB77D2}" destId="{3921F4A9-BAA8-4904-B6C1-25B967B53ED8}" srcOrd="11" destOrd="0" presId="urn:microsoft.com/office/officeart/2005/8/layout/vList2"/>
    <dgm:cxn modelId="{1BB0092A-8222-4368-8D32-22E1B2A19420}" type="presParOf" srcId="{AD0F6F49-DD3F-4E54-BD4E-A89CA0BB77D2}" destId="{4C7CAAFE-B811-4F44-965A-586D09650188}" srcOrd="12" destOrd="0" presId="urn:microsoft.com/office/officeart/2005/8/layout/vList2"/>
    <dgm:cxn modelId="{70FCCD5A-F64A-4477-B6A8-00B54374A024}" type="presParOf" srcId="{AD0F6F49-DD3F-4E54-BD4E-A89CA0BB77D2}" destId="{C6AE08E0-9B29-443C-BE21-C606CAB4812F}" srcOrd="13" destOrd="0" presId="urn:microsoft.com/office/officeart/2005/8/layout/vList2"/>
    <dgm:cxn modelId="{11BC9DFB-1C76-45B3-9815-4F655655CAB7}" type="presParOf" srcId="{AD0F6F49-DD3F-4E54-BD4E-A89CA0BB77D2}" destId="{1091147D-05C1-4080-AC47-6FAE26AB1ADC}" srcOrd="14" destOrd="0" presId="urn:microsoft.com/office/officeart/2005/8/layout/vList2"/>
    <dgm:cxn modelId="{499DB903-D486-4654-9A38-DC2C1288022B}" type="presParOf" srcId="{AD0F6F49-DD3F-4E54-BD4E-A89CA0BB77D2}" destId="{2BB8790B-8C63-4BF7-9647-675B43D14B6D}" srcOrd="15" destOrd="0" presId="urn:microsoft.com/office/officeart/2005/8/layout/vList2"/>
    <dgm:cxn modelId="{9504644E-6603-4094-B3D2-579878DD3D20}" type="presParOf" srcId="{AD0F6F49-DD3F-4E54-BD4E-A89CA0BB77D2}" destId="{A53FD525-20B5-4BB1-9D30-513951FADC45}" srcOrd="16" destOrd="0" presId="urn:microsoft.com/office/officeart/2005/8/layout/vList2"/>
    <dgm:cxn modelId="{FFC029D7-CB1C-40FE-87D4-8442C894412C}" type="presParOf" srcId="{AD0F6F49-DD3F-4E54-BD4E-A89CA0BB77D2}" destId="{E525F4E0-094C-4740-9C09-2920F30D66C3}" srcOrd="17" destOrd="0" presId="urn:microsoft.com/office/officeart/2005/8/layout/vList2"/>
    <dgm:cxn modelId="{70E4182B-B08C-489B-B6AE-A59B244F5C75}" type="presParOf" srcId="{AD0F6F49-DD3F-4E54-BD4E-A89CA0BB77D2}" destId="{CBEE6B41-5DF2-453C-85EE-D04A0A63D66D}" srcOrd="18" destOrd="0" presId="urn:microsoft.com/office/officeart/2005/8/layout/vList2"/>
    <dgm:cxn modelId="{923A0E45-A71E-48B7-B252-87069863BF1F}" type="presParOf" srcId="{AD0F6F49-DD3F-4E54-BD4E-A89CA0BB77D2}" destId="{B80C6F43-1B49-4207-9A02-76EA9DC81AAF}" srcOrd="19" destOrd="0" presId="urn:microsoft.com/office/officeart/2005/8/layout/vList2"/>
    <dgm:cxn modelId="{C88F9034-11F1-44D6-AC8B-89875075C2FD}" type="presParOf" srcId="{AD0F6F49-DD3F-4E54-BD4E-A89CA0BB77D2}" destId="{DE3E1076-8F2D-4965-8116-4FACC21DAB08}" srcOrd="20" destOrd="0" presId="urn:microsoft.com/office/officeart/2005/8/layout/vList2"/>
    <dgm:cxn modelId="{7655B078-82DF-4142-A6A0-502BABAE6D3C}" type="presParOf" srcId="{AD0F6F49-DD3F-4E54-BD4E-A89CA0BB77D2}" destId="{E1E60670-F2F7-4FBC-BA5D-62C54ED50BC0}" srcOrd="21" destOrd="0" presId="urn:microsoft.com/office/officeart/2005/8/layout/vList2"/>
    <dgm:cxn modelId="{B9BC9D54-8B7A-467E-B904-F5E30B13EB48}" type="presParOf" srcId="{AD0F6F49-DD3F-4E54-BD4E-A89CA0BB77D2}" destId="{8B0D7616-E917-47E0-AFEB-0E3F28AE59D9}" srcOrd="22" destOrd="0" presId="urn:microsoft.com/office/officeart/2005/8/layout/vList2"/>
    <dgm:cxn modelId="{E1892BDD-9A4B-4228-A7B1-FA09E9D1B221}" type="presParOf" srcId="{AD0F6F49-DD3F-4E54-BD4E-A89CA0BB77D2}" destId="{8CEE2D40-FF14-4B3E-BF42-9C8712B76A4D}" srcOrd="23" destOrd="0" presId="urn:microsoft.com/office/officeart/2005/8/layout/vList2"/>
    <dgm:cxn modelId="{185E7E76-244A-42CD-8634-0CDB04D80F5D}" type="presParOf" srcId="{AD0F6F49-DD3F-4E54-BD4E-A89CA0BB77D2}" destId="{5579D0C7-8184-4249-AF16-25DC59F49B68}" srcOrd="24" destOrd="0" presId="urn:microsoft.com/office/officeart/2005/8/layout/vList2"/>
    <dgm:cxn modelId="{B1818A9D-D750-40E3-BA91-6416804D8759}" type="presParOf" srcId="{AD0F6F49-DD3F-4E54-BD4E-A89CA0BB77D2}" destId="{37C43BF0-6FA6-4F47-BF05-69F6DB501909}" srcOrd="25" destOrd="0" presId="urn:microsoft.com/office/officeart/2005/8/layout/vList2"/>
    <dgm:cxn modelId="{83CF6A64-4376-48F9-A346-E773D022F5C1}" type="presParOf" srcId="{AD0F6F49-DD3F-4E54-BD4E-A89CA0BB77D2}" destId="{74351E6D-023C-45FF-AE07-5FE7769DAA39}" srcOrd="26" destOrd="0" presId="urn:microsoft.com/office/officeart/2005/8/layout/vList2"/>
    <dgm:cxn modelId="{56616D4A-8247-4640-85FA-7460DA3B7146}" type="presParOf" srcId="{AD0F6F49-DD3F-4E54-BD4E-A89CA0BB77D2}" destId="{FA74D240-5AE7-49CF-820A-F9ABB36D2752}" srcOrd="27" destOrd="0" presId="urn:microsoft.com/office/officeart/2005/8/layout/vList2"/>
    <dgm:cxn modelId="{F1ACED17-7FF5-487E-BBA7-44F0BD5EF991}" type="presParOf" srcId="{AD0F6F49-DD3F-4E54-BD4E-A89CA0BB77D2}" destId="{C2BCA0AA-CF63-42F6-9AB1-EB54285FFBBD}" srcOrd="28" destOrd="0" presId="urn:microsoft.com/office/officeart/2005/8/layout/vList2"/>
    <dgm:cxn modelId="{C47BBE2C-BB8C-4366-81CB-7F028A3DEE3A}" type="presParOf" srcId="{AD0F6F49-DD3F-4E54-BD4E-A89CA0BB77D2}" destId="{AD20FAD8-DB73-45F7-A22C-808156493C55}" srcOrd="29" destOrd="0" presId="urn:microsoft.com/office/officeart/2005/8/layout/vList2"/>
    <dgm:cxn modelId="{BA47CDD8-650F-4F37-9037-449465752570}" type="presParOf" srcId="{AD0F6F49-DD3F-4E54-BD4E-A89CA0BB77D2}" destId="{C9BD223A-95CC-48D1-9E03-C0845243DD72}" srcOrd="3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C9D43F-F8FC-46A9-8E55-B02DDB4847CB}" type="doc">
      <dgm:prSet loTypeId="urn:microsoft.com/office/officeart/2005/8/layout/vList2" loCatId="list" qsTypeId="urn:microsoft.com/office/officeart/2005/8/quickstyle/simple4" qsCatId="simple" csTypeId="urn:microsoft.com/office/officeart/2005/8/colors/accent0_3" csCatId="mainScheme"/>
      <dgm:spPr/>
      <dgm:t>
        <a:bodyPr/>
        <a:lstStyle/>
        <a:p>
          <a:endParaRPr lang="en-US"/>
        </a:p>
      </dgm:t>
    </dgm:pt>
    <dgm:pt modelId="{C76841FE-0A50-4ED6-98C6-21D06F3F3F2E}">
      <dgm:prSet/>
      <dgm:spPr/>
      <dgm:t>
        <a:bodyPr/>
        <a:lstStyle/>
        <a:p>
          <a:r>
            <a:rPr lang="en-US" b="1"/>
            <a:t>1</a:t>
          </a:r>
          <a:r>
            <a:rPr lang="en-US" b="1" baseline="30000"/>
            <a:t>st</a:t>
          </a:r>
          <a:r>
            <a:rPr lang="en-US" b="1"/>
            <a:t> Violation – Detention  </a:t>
          </a:r>
          <a:endParaRPr lang="en-US"/>
        </a:p>
      </dgm:t>
    </dgm:pt>
    <dgm:pt modelId="{48789770-02A8-4A0B-BE29-20C509DD0BE0}" type="parTrans" cxnId="{9EBD2AE1-7603-415D-A938-2D6AE0977109}">
      <dgm:prSet/>
      <dgm:spPr/>
      <dgm:t>
        <a:bodyPr/>
        <a:lstStyle/>
        <a:p>
          <a:endParaRPr lang="en-US"/>
        </a:p>
      </dgm:t>
    </dgm:pt>
    <dgm:pt modelId="{1E8B355D-F273-4DDC-BC4D-0ED2D3E4CA98}" type="sibTrans" cxnId="{9EBD2AE1-7603-415D-A938-2D6AE0977109}">
      <dgm:prSet/>
      <dgm:spPr/>
      <dgm:t>
        <a:bodyPr/>
        <a:lstStyle/>
        <a:p>
          <a:endParaRPr lang="en-US"/>
        </a:p>
      </dgm:t>
    </dgm:pt>
    <dgm:pt modelId="{DCFE9E36-D0DB-4682-84B9-A49482221EBE}">
      <dgm:prSet/>
      <dgm:spPr/>
      <dgm:t>
        <a:bodyPr/>
        <a:lstStyle/>
        <a:p>
          <a:r>
            <a:rPr lang="en-US"/>
            <a:t>Parent notification submit phone to main office</a:t>
          </a:r>
        </a:p>
      </dgm:t>
    </dgm:pt>
    <dgm:pt modelId="{E1285A03-CE12-4011-91C0-A3C04B348568}" type="parTrans" cxnId="{58E22EA5-FF5A-42BF-8651-F676CBE4563D}">
      <dgm:prSet/>
      <dgm:spPr/>
      <dgm:t>
        <a:bodyPr/>
        <a:lstStyle/>
        <a:p>
          <a:endParaRPr lang="en-US"/>
        </a:p>
      </dgm:t>
    </dgm:pt>
    <dgm:pt modelId="{DA7BC028-DAA4-4F76-8353-46EF8E7D47DF}" type="sibTrans" cxnId="{58E22EA5-FF5A-42BF-8651-F676CBE4563D}">
      <dgm:prSet/>
      <dgm:spPr/>
      <dgm:t>
        <a:bodyPr/>
        <a:lstStyle/>
        <a:p>
          <a:endParaRPr lang="en-US"/>
        </a:p>
      </dgm:t>
    </dgm:pt>
    <dgm:pt modelId="{F50F2DCC-A102-4E00-97C3-6D6A0BC0D9E9}">
      <dgm:prSet/>
      <dgm:spPr/>
      <dgm:t>
        <a:bodyPr/>
        <a:lstStyle/>
        <a:p>
          <a:r>
            <a:rPr lang="en-US" b="1"/>
            <a:t>2nd Violation – Saturday Detention</a:t>
          </a:r>
          <a:endParaRPr lang="en-US"/>
        </a:p>
      </dgm:t>
    </dgm:pt>
    <dgm:pt modelId="{E1A72B24-5DBF-43BF-8D12-51BA746FF451}" type="parTrans" cxnId="{8B88193C-4F25-448F-9213-0733413EF97C}">
      <dgm:prSet/>
      <dgm:spPr/>
      <dgm:t>
        <a:bodyPr/>
        <a:lstStyle/>
        <a:p>
          <a:endParaRPr lang="en-US"/>
        </a:p>
      </dgm:t>
    </dgm:pt>
    <dgm:pt modelId="{03BB3A2D-BED2-4306-B971-CFF191D643F5}" type="sibTrans" cxnId="{8B88193C-4F25-448F-9213-0733413EF97C}">
      <dgm:prSet/>
      <dgm:spPr/>
      <dgm:t>
        <a:bodyPr/>
        <a:lstStyle/>
        <a:p>
          <a:endParaRPr lang="en-US"/>
        </a:p>
      </dgm:t>
    </dgm:pt>
    <dgm:pt modelId="{4A366A8B-291A-4EFF-8A97-3AA9667AEDDA}">
      <dgm:prSet/>
      <dgm:spPr/>
      <dgm:t>
        <a:bodyPr/>
        <a:lstStyle/>
        <a:p>
          <a:r>
            <a:rPr lang="en-US"/>
            <a:t>Parent notification submit phone to administration</a:t>
          </a:r>
        </a:p>
      </dgm:t>
    </dgm:pt>
    <dgm:pt modelId="{5A73F6FB-6D75-4042-9D6C-6ED86B0115F7}" type="parTrans" cxnId="{E0A3963F-4C3A-4943-B501-F0069E139C6B}">
      <dgm:prSet/>
      <dgm:spPr/>
      <dgm:t>
        <a:bodyPr/>
        <a:lstStyle/>
        <a:p>
          <a:endParaRPr lang="en-US"/>
        </a:p>
      </dgm:t>
    </dgm:pt>
    <dgm:pt modelId="{2798DA62-E33B-4198-9C5C-262DD7A6A6C7}" type="sibTrans" cxnId="{E0A3963F-4C3A-4943-B501-F0069E139C6B}">
      <dgm:prSet/>
      <dgm:spPr/>
      <dgm:t>
        <a:bodyPr/>
        <a:lstStyle/>
        <a:p>
          <a:endParaRPr lang="en-US"/>
        </a:p>
      </dgm:t>
    </dgm:pt>
    <dgm:pt modelId="{444ECBD6-0835-4C78-9C05-13FB973B1E07}">
      <dgm:prSet/>
      <dgm:spPr/>
      <dgm:t>
        <a:bodyPr/>
        <a:lstStyle/>
        <a:p>
          <a:r>
            <a:rPr lang="en-US" b="1"/>
            <a:t>3</a:t>
          </a:r>
          <a:r>
            <a:rPr lang="en-US" b="1" baseline="30000"/>
            <a:t>rd</a:t>
          </a:r>
          <a:r>
            <a:rPr lang="en-US" b="1"/>
            <a:t> Violation – Referral Suspension &amp; Behavior Probation</a:t>
          </a:r>
          <a:endParaRPr lang="en-US"/>
        </a:p>
      </dgm:t>
    </dgm:pt>
    <dgm:pt modelId="{81AB6467-0EA3-4112-86C4-F71339867E05}" type="parTrans" cxnId="{CCAAE1BF-688E-475A-BE69-522D06323732}">
      <dgm:prSet/>
      <dgm:spPr/>
      <dgm:t>
        <a:bodyPr/>
        <a:lstStyle/>
        <a:p>
          <a:endParaRPr lang="en-US"/>
        </a:p>
      </dgm:t>
    </dgm:pt>
    <dgm:pt modelId="{81E9339D-4DB2-4BA0-B493-11858B0A7BE6}" type="sibTrans" cxnId="{CCAAE1BF-688E-475A-BE69-522D06323732}">
      <dgm:prSet/>
      <dgm:spPr/>
      <dgm:t>
        <a:bodyPr/>
        <a:lstStyle/>
        <a:p>
          <a:endParaRPr lang="en-US"/>
        </a:p>
      </dgm:t>
    </dgm:pt>
    <dgm:pt modelId="{F7C262F5-9625-4627-8A3E-F17EEE62F671}">
      <dgm:prSet/>
      <dgm:spPr/>
      <dgm:t>
        <a:bodyPr/>
        <a:lstStyle/>
        <a:p>
          <a:r>
            <a:rPr lang="en-US"/>
            <a:t>Device must be picked up by a legal guardian</a:t>
          </a:r>
        </a:p>
      </dgm:t>
    </dgm:pt>
    <dgm:pt modelId="{9A3ED8ED-A599-4D79-A72A-4D244D4C460C}" type="parTrans" cxnId="{C3775C84-69C9-4014-B1AA-C0E68C8954E2}">
      <dgm:prSet/>
      <dgm:spPr/>
      <dgm:t>
        <a:bodyPr/>
        <a:lstStyle/>
        <a:p>
          <a:endParaRPr lang="en-US"/>
        </a:p>
      </dgm:t>
    </dgm:pt>
    <dgm:pt modelId="{05723D0F-9843-4673-A871-FDBCCFEB564B}" type="sibTrans" cxnId="{C3775C84-69C9-4014-B1AA-C0E68C8954E2}">
      <dgm:prSet/>
      <dgm:spPr/>
      <dgm:t>
        <a:bodyPr/>
        <a:lstStyle/>
        <a:p>
          <a:endParaRPr lang="en-US"/>
        </a:p>
      </dgm:t>
    </dgm:pt>
    <dgm:pt modelId="{7101169F-FADA-4F69-9A20-81DCD4D09679}" type="pres">
      <dgm:prSet presAssocID="{C1C9D43F-F8FC-46A9-8E55-B02DDB4847CB}" presName="linear" presStyleCnt="0">
        <dgm:presLayoutVars>
          <dgm:animLvl val="lvl"/>
          <dgm:resizeHandles val="exact"/>
        </dgm:presLayoutVars>
      </dgm:prSet>
      <dgm:spPr/>
    </dgm:pt>
    <dgm:pt modelId="{B15EBEC0-168A-4A37-A51A-CD18FDC1A95A}" type="pres">
      <dgm:prSet presAssocID="{C76841FE-0A50-4ED6-98C6-21D06F3F3F2E}" presName="parentText" presStyleLbl="node1" presStyleIdx="0" presStyleCnt="6">
        <dgm:presLayoutVars>
          <dgm:chMax val="0"/>
          <dgm:bulletEnabled val="1"/>
        </dgm:presLayoutVars>
      </dgm:prSet>
      <dgm:spPr/>
    </dgm:pt>
    <dgm:pt modelId="{98AD15C6-1716-4909-88E5-1CF11CB070A6}" type="pres">
      <dgm:prSet presAssocID="{1E8B355D-F273-4DDC-BC4D-0ED2D3E4CA98}" presName="spacer" presStyleCnt="0"/>
      <dgm:spPr/>
    </dgm:pt>
    <dgm:pt modelId="{570D8E16-9878-4DD3-8B9F-D5C63B1434AE}" type="pres">
      <dgm:prSet presAssocID="{DCFE9E36-D0DB-4682-84B9-A49482221EBE}" presName="parentText" presStyleLbl="node1" presStyleIdx="1" presStyleCnt="6">
        <dgm:presLayoutVars>
          <dgm:chMax val="0"/>
          <dgm:bulletEnabled val="1"/>
        </dgm:presLayoutVars>
      </dgm:prSet>
      <dgm:spPr/>
    </dgm:pt>
    <dgm:pt modelId="{F2F0D7D3-B965-41CE-BD17-A99AAB775FDB}" type="pres">
      <dgm:prSet presAssocID="{DA7BC028-DAA4-4F76-8353-46EF8E7D47DF}" presName="spacer" presStyleCnt="0"/>
      <dgm:spPr/>
    </dgm:pt>
    <dgm:pt modelId="{83EA8246-112B-4FC5-84FF-D335AE6E4807}" type="pres">
      <dgm:prSet presAssocID="{F50F2DCC-A102-4E00-97C3-6D6A0BC0D9E9}" presName="parentText" presStyleLbl="node1" presStyleIdx="2" presStyleCnt="6">
        <dgm:presLayoutVars>
          <dgm:chMax val="0"/>
          <dgm:bulletEnabled val="1"/>
        </dgm:presLayoutVars>
      </dgm:prSet>
      <dgm:spPr/>
    </dgm:pt>
    <dgm:pt modelId="{FCFBFE82-3CB7-48CA-8B83-55339461C2D3}" type="pres">
      <dgm:prSet presAssocID="{03BB3A2D-BED2-4306-B971-CFF191D643F5}" presName="spacer" presStyleCnt="0"/>
      <dgm:spPr/>
    </dgm:pt>
    <dgm:pt modelId="{B5E082DD-8629-4592-867F-C908917192EF}" type="pres">
      <dgm:prSet presAssocID="{4A366A8B-291A-4EFF-8A97-3AA9667AEDDA}" presName="parentText" presStyleLbl="node1" presStyleIdx="3" presStyleCnt="6">
        <dgm:presLayoutVars>
          <dgm:chMax val="0"/>
          <dgm:bulletEnabled val="1"/>
        </dgm:presLayoutVars>
      </dgm:prSet>
      <dgm:spPr/>
    </dgm:pt>
    <dgm:pt modelId="{3AAC2957-BD56-43EC-89D6-E98F0A78E629}" type="pres">
      <dgm:prSet presAssocID="{2798DA62-E33B-4198-9C5C-262DD7A6A6C7}" presName="spacer" presStyleCnt="0"/>
      <dgm:spPr/>
    </dgm:pt>
    <dgm:pt modelId="{F744D39D-D6C2-43F7-8EE0-2719A06C5337}" type="pres">
      <dgm:prSet presAssocID="{444ECBD6-0835-4C78-9C05-13FB973B1E07}" presName="parentText" presStyleLbl="node1" presStyleIdx="4" presStyleCnt="6">
        <dgm:presLayoutVars>
          <dgm:chMax val="0"/>
          <dgm:bulletEnabled val="1"/>
        </dgm:presLayoutVars>
      </dgm:prSet>
      <dgm:spPr/>
    </dgm:pt>
    <dgm:pt modelId="{192E85B5-BDE5-474B-99BD-4A50FD1DF5CC}" type="pres">
      <dgm:prSet presAssocID="{81E9339D-4DB2-4BA0-B493-11858B0A7BE6}" presName="spacer" presStyleCnt="0"/>
      <dgm:spPr/>
    </dgm:pt>
    <dgm:pt modelId="{8E2A67F7-EBC7-4A81-B915-63DF0F885DF2}" type="pres">
      <dgm:prSet presAssocID="{F7C262F5-9625-4627-8A3E-F17EEE62F671}" presName="parentText" presStyleLbl="node1" presStyleIdx="5" presStyleCnt="6">
        <dgm:presLayoutVars>
          <dgm:chMax val="0"/>
          <dgm:bulletEnabled val="1"/>
        </dgm:presLayoutVars>
      </dgm:prSet>
      <dgm:spPr/>
    </dgm:pt>
  </dgm:ptLst>
  <dgm:cxnLst>
    <dgm:cxn modelId="{D722B703-9F8E-466F-97E0-6F68F543B7FF}" type="presOf" srcId="{DCFE9E36-D0DB-4682-84B9-A49482221EBE}" destId="{570D8E16-9878-4DD3-8B9F-D5C63B1434AE}" srcOrd="0" destOrd="0" presId="urn:microsoft.com/office/officeart/2005/8/layout/vList2"/>
    <dgm:cxn modelId="{91CB9908-2EBC-4BA2-A1A3-B180379A4940}" type="presOf" srcId="{F50F2DCC-A102-4E00-97C3-6D6A0BC0D9E9}" destId="{83EA8246-112B-4FC5-84FF-D335AE6E4807}" srcOrd="0" destOrd="0" presId="urn:microsoft.com/office/officeart/2005/8/layout/vList2"/>
    <dgm:cxn modelId="{9184FC13-F3CE-4DBF-AF87-CCEF6512D63B}" type="presOf" srcId="{C76841FE-0A50-4ED6-98C6-21D06F3F3F2E}" destId="{B15EBEC0-168A-4A37-A51A-CD18FDC1A95A}" srcOrd="0" destOrd="0" presId="urn:microsoft.com/office/officeart/2005/8/layout/vList2"/>
    <dgm:cxn modelId="{0F107E1D-1E40-4931-8F13-CBAFA79004E1}" type="presOf" srcId="{C1C9D43F-F8FC-46A9-8E55-B02DDB4847CB}" destId="{7101169F-FADA-4F69-9A20-81DCD4D09679}" srcOrd="0" destOrd="0" presId="urn:microsoft.com/office/officeart/2005/8/layout/vList2"/>
    <dgm:cxn modelId="{8B88193C-4F25-448F-9213-0733413EF97C}" srcId="{C1C9D43F-F8FC-46A9-8E55-B02DDB4847CB}" destId="{F50F2DCC-A102-4E00-97C3-6D6A0BC0D9E9}" srcOrd="2" destOrd="0" parTransId="{E1A72B24-5DBF-43BF-8D12-51BA746FF451}" sibTransId="{03BB3A2D-BED2-4306-B971-CFF191D643F5}"/>
    <dgm:cxn modelId="{E0A3963F-4C3A-4943-B501-F0069E139C6B}" srcId="{C1C9D43F-F8FC-46A9-8E55-B02DDB4847CB}" destId="{4A366A8B-291A-4EFF-8A97-3AA9667AEDDA}" srcOrd="3" destOrd="0" parTransId="{5A73F6FB-6D75-4042-9D6C-6ED86B0115F7}" sibTransId="{2798DA62-E33B-4198-9C5C-262DD7A6A6C7}"/>
    <dgm:cxn modelId="{C3775C84-69C9-4014-B1AA-C0E68C8954E2}" srcId="{C1C9D43F-F8FC-46A9-8E55-B02DDB4847CB}" destId="{F7C262F5-9625-4627-8A3E-F17EEE62F671}" srcOrd="5" destOrd="0" parTransId="{9A3ED8ED-A599-4D79-A72A-4D244D4C460C}" sibTransId="{05723D0F-9843-4673-A871-FDBCCFEB564B}"/>
    <dgm:cxn modelId="{A2234395-21F4-43DB-8296-EB26D628532F}" type="presOf" srcId="{F7C262F5-9625-4627-8A3E-F17EEE62F671}" destId="{8E2A67F7-EBC7-4A81-B915-63DF0F885DF2}" srcOrd="0" destOrd="0" presId="urn:microsoft.com/office/officeart/2005/8/layout/vList2"/>
    <dgm:cxn modelId="{58E22EA5-FF5A-42BF-8651-F676CBE4563D}" srcId="{C1C9D43F-F8FC-46A9-8E55-B02DDB4847CB}" destId="{DCFE9E36-D0DB-4682-84B9-A49482221EBE}" srcOrd="1" destOrd="0" parTransId="{E1285A03-CE12-4011-91C0-A3C04B348568}" sibTransId="{DA7BC028-DAA4-4F76-8353-46EF8E7D47DF}"/>
    <dgm:cxn modelId="{9BA7E8AA-3BAA-44CA-A7A1-C9E5AEC536FE}" type="presOf" srcId="{444ECBD6-0835-4C78-9C05-13FB973B1E07}" destId="{F744D39D-D6C2-43F7-8EE0-2719A06C5337}" srcOrd="0" destOrd="0" presId="urn:microsoft.com/office/officeart/2005/8/layout/vList2"/>
    <dgm:cxn modelId="{CCAAE1BF-688E-475A-BE69-522D06323732}" srcId="{C1C9D43F-F8FC-46A9-8E55-B02DDB4847CB}" destId="{444ECBD6-0835-4C78-9C05-13FB973B1E07}" srcOrd="4" destOrd="0" parTransId="{81AB6467-0EA3-4112-86C4-F71339867E05}" sibTransId="{81E9339D-4DB2-4BA0-B493-11858B0A7BE6}"/>
    <dgm:cxn modelId="{9EBD2AE1-7603-415D-A938-2D6AE0977109}" srcId="{C1C9D43F-F8FC-46A9-8E55-B02DDB4847CB}" destId="{C76841FE-0A50-4ED6-98C6-21D06F3F3F2E}" srcOrd="0" destOrd="0" parTransId="{48789770-02A8-4A0B-BE29-20C509DD0BE0}" sibTransId="{1E8B355D-F273-4DDC-BC4D-0ED2D3E4CA98}"/>
    <dgm:cxn modelId="{C0DCCCF7-9E32-42B8-BB8E-13B7C6D7B411}" type="presOf" srcId="{4A366A8B-291A-4EFF-8A97-3AA9667AEDDA}" destId="{B5E082DD-8629-4592-867F-C908917192EF}" srcOrd="0" destOrd="0" presId="urn:microsoft.com/office/officeart/2005/8/layout/vList2"/>
    <dgm:cxn modelId="{9EC0D76D-01F3-4B0C-A905-CAED9DBCF303}" type="presParOf" srcId="{7101169F-FADA-4F69-9A20-81DCD4D09679}" destId="{B15EBEC0-168A-4A37-A51A-CD18FDC1A95A}" srcOrd="0" destOrd="0" presId="urn:microsoft.com/office/officeart/2005/8/layout/vList2"/>
    <dgm:cxn modelId="{D67AE220-1D31-491F-8070-7231DF5FBE29}" type="presParOf" srcId="{7101169F-FADA-4F69-9A20-81DCD4D09679}" destId="{98AD15C6-1716-4909-88E5-1CF11CB070A6}" srcOrd="1" destOrd="0" presId="urn:microsoft.com/office/officeart/2005/8/layout/vList2"/>
    <dgm:cxn modelId="{37FD0EC8-0DCC-431A-BEC1-4AE296837D67}" type="presParOf" srcId="{7101169F-FADA-4F69-9A20-81DCD4D09679}" destId="{570D8E16-9878-4DD3-8B9F-D5C63B1434AE}" srcOrd="2" destOrd="0" presId="urn:microsoft.com/office/officeart/2005/8/layout/vList2"/>
    <dgm:cxn modelId="{716DE31D-4E23-4BFC-9F9C-2313655297CB}" type="presParOf" srcId="{7101169F-FADA-4F69-9A20-81DCD4D09679}" destId="{F2F0D7D3-B965-41CE-BD17-A99AAB775FDB}" srcOrd="3" destOrd="0" presId="urn:microsoft.com/office/officeart/2005/8/layout/vList2"/>
    <dgm:cxn modelId="{C5CD9DE9-7D1D-4927-A494-C6757A371374}" type="presParOf" srcId="{7101169F-FADA-4F69-9A20-81DCD4D09679}" destId="{83EA8246-112B-4FC5-84FF-D335AE6E4807}" srcOrd="4" destOrd="0" presId="urn:microsoft.com/office/officeart/2005/8/layout/vList2"/>
    <dgm:cxn modelId="{B645BAC8-3302-4FBD-8348-6979CC523BA8}" type="presParOf" srcId="{7101169F-FADA-4F69-9A20-81DCD4D09679}" destId="{FCFBFE82-3CB7-48CA-8B83-55339461C2D3}" srcOrd="5" destOrd="0" presId="urn:microsoft.com/office/officeart/2005/8/layout/vList2"/>
    <dgm:cxn modelId="{A298F656-5E55-438E-B5B8-AC42CEC57B44}" type="presParOf" srcId="{7101169F-FADA-4F69-9A20-81DCD4D09679}" destId="{B5E082DD-8629-4592-867F-C908917192EF}" srcOrd="6" destOrd="0" presId="urn:microsoft.com/office/officeart/2005/8/layout/vList2"/>
    <dgm:cxn modelId="{9A7363B6-2582-4ABE-94F1-5FE0506BCD40}" type="presParOf" srcId="{7101169F-FADA-4F69-9A20-81DCD4D09679}" destId="{3AAC2957-BD56-43EC-89D6-E98F0A78E629}" srcOrd="7" destOrd="0" presId="urn:microsoft.com/office/officeart/2005/8/layout/vList2"/>
    <dgm:cxn modelId="{A58A9301-E746-4EAA-83EC-6582439204B9}" type="presParOf" srcId="{7101169F-FADA-4F69-9A20-81DCD4D09679}" destId="{F744D39D-D6C2-43F7-8EE0-2719A06C5337}" srcOrd="8" destOrd="0" presId="urn:microsoft.com/office/officeart/2005/8/layout/vList2"/>
    <dgm:cxn modelId="{0CB522B9-008A-4078-A8AB-326E6391AEF6}" type="presParOf" srcId="{7101169F-FADA-4F69-9A20-81DCD4D09679}" destId="{192E85B5-BDE5-474B-99BD-4A50FD1DF5CC}" srcOrd="9" destOrd="0" presId="urn:microsoft.com/office/officeart/2005/8/layout/vList2"/>
    <dgm:cxn modelId="{2781403C-E9E7-48BA-B59B-DE13E58F551B}" type="presParOf" srcId="{7101169F-FADA-4F69-9A20-81DCD4D09679}" destId="{8E2A67F7-EBC7-4A81-B915-63DF0F885DF2}"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a:p>
          <a:pPr>
            <a:lnSpc>
              <a:spcPts val="1500"/>
            </a:lnSpc>
          </a:pPr>
          <a:endParaRPr lang="en-US" sz="1800" b="1">
            <a:solidFill>
              <a:schemeClr val="tx1"/>
            </a:solidFill>
          </a:endParaRPr>
        </a:p>
        <a:p>
          <a:pPr>
            <a:lnSpc>
              <a:spcPts val="1500"/>
            </a:lnSpc>
          </a:pPr>
          <a:r>
            <a:rPr lang="en-US" sz="1100" b="0" i="1">
              <a:solidFill>
                <a:schemeClr val="tx1"/>
              </a:solidFill>
            </a:rPr>
            <a:t>Conceirge email sent to parents</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B740B-FD43-494B-86BD-D1FF784581A3}">
      <dsp:nvSpPr>
        <dsp:cNvPr id="0" name=""/>
        <dsp:cNvSpPr/>
      </dsp:nvSpPr>
      <dsp:spPr>
        <a:xfrm>
          <a:off x="1217066" y="19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Set high expectations</a:t>
          </a:r>
          <a:endParaRPr lang="en-US" sz="900" kern="1200"/>
        </a:p>
      </dsp:txBody>
      <dsp:txXfrm>
        <a:off x="1245783" y="28911"/>
        <a:ext cx="1311765" cy="530831"/>
      </dsp:txXfrm>
    </dsp:sp>
    <dsp:sp modelId="{F159417C-E500-401B-B9BA-06313CDCAB5B}">
      <dsp:nvSpPr>
        <dsp:cNvPr id="0" name=""/>
        <dsp:cNvSpPr/>
      </dsp:nvSpPr>
      <dsp:spPr>
        <a:xfrm>
          <a:off x="1217066" y="61787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O - Objective</a:t>
          </a:r>
          <a:endParaRPr lang="en-US" sz="900" kern="1200"/>
        </a:p>
      </dsp:txBody>
      <dsp:txXfrm>
        <a:off x="1245783" y="646590"/>
        <a:ext cx="1311765" cy="530831"/>
      </dsp:txXfrm>
    </dsp:sp>
    <dsp:sp modelId="{6DCE11DA-4EBD-4449-B42F-6AFA1AE3A36D}">
      <dsp:nvSpPr>
        <dsp:cNvPr id="0" name=""/>
        <dsp:cNvSpPr/>
      </dsp:nvSpPr>
      <dsp:spPr>
        <a:xfrm>
          <a:off x="1217066" y="1235551"/>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M - Meaningful curriculum</a:t>
          </a:r>
          <a:endParaRPr lang="en-US" sz="900" kern="1200"/>
        </a:p>
      </dsp:txBody>
      <dsp:txXfrm>
        <a:off x="1245783" y="1264268"/>
        <a:ext cx="1311765" cy="530831"/>
      </dsp:txXfrm>
    </dsp:sp>
    <dsp:sp modelId="{0C842A99-33F9-40BC-B66F-57D03D37776D}">
      <dsp:nvSpPr>
        <dsp:cNvPr id="0" name=""/>
        <dsp:cNvSpPr/>
      </dsp:nvSpPr>
      <dsp:spPr>
        <a:xfrm>
          <a:off x="1217066" y="1853229"/>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Effective</a:t>
          </a:r>
          <a:endParaRPr lang="en-US" sz="900" kern="1200"/>
        </a:p>
      </dsp:txBody>
      <dsp:txXfrm>
        <a:off x="1245783" y="1881946"/>
        <a:ext cx="1311765" cy="530831"/>
      </dsp:txXfrm>
    </dsp:sp>
    <dsp:sp modelId="{DAE65B27-D101-45F4-B049-0688E6617E1D}">
      <dsp:nvSpPr>
        <dsp:cNvPr id="0" name=""/>
        <dsp:cNvSpPr/>
      </dsp:nvSpPr>
      <dsp:spPr>
        <a:xfrm>
          <a:off x="1217066" y="2470908"/>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R -  Resourceful and responsible life long 	learners</a:t>
          </a:r>
          <a:endParaRPr lang="en-US" sz="900" kern="1200"/>
        </a:p>
      </dsp:txBody>
      <dsp:txXfrm>
        <a:off x="1245783" y="2499625"/>
        <a:ext cx="1311765" cy="530831"/>
      </dsp:txXfrm>
    </dsp:sp>
    <dsp:sp modelId="{48CF2F41-DD3F-4A2E-A2D4-72C91EF6D407}">
      <dsp:nvSpPr>
        <dsp:cNvPr id="0" name=""/>
        <dsp:cNvSpPr/>
      </dsp:nvSpPr>
      <dsp:spPr>
        <a:xfrm>
          <a:off x="1217066" y="3088586"/>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Scholars who achieve proficiency and beyond</a:t>
          </a:r>
          <a:endParaRPr lang="en-US" sz="900" kern="1200"/>
        </a:p>
      </dsp:txBody>
      <dsp:txXfrm>
        <a:off x="1245783" y="3117303"/>
        <a:ext cx="1311765" cy="530831"/>
      </dsp:txXfrm>
    </dsp:sp>
    <dsp:sp modelId="{D81D8462-735B-4619-A52A-C44B321D7D3B}">
      <dsp:nvSpPr>
        <dsp:cNvPr id="0" name=""/>
        <dsp:cNvSpPr/>
      </dsp:nvSpPr>
      <dsp:spPr>
        <a:xfrm>
          <a:off x="1217066" y="370626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Evaluate continuously and use data to drive 	curriculum</a:t>
          </a:r>
          <a:endParaRPr lang="en-US" sz="900" kern="1200"/>
        </a:p>
      </dsp:txBody>
      <dsp:txXfrm>
        <a:off x="1245783" y="3734981"/>
        <a:ext cx="1311765" cy="530831"/>
      </dsp:txXfrm>
    </dsp:sp>
    <dsp:sp modelId="{1B07030D-8CDD-445B-839A-D133321F7DC9}">
      <dsp:nvSpPr>
        <dsp:cNvPr id="0" name=""/>
        <dsp:cNvSpPr/>
      </dsp:nvSpPr>
      <dsp:spPr>
        <a:xfrm>
          <a:off x="1217066" y="432394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T - Teachers who are highly qualified</a:t>
          </a:r>
          <a:endParaRPr lang="en-US" sz="900" kern="1200"/>
        </a:p>
      </dsp:txBody>
      <dsp:txXfrm>
        <a:off x="1245783" y="4352660"/>
        <a:ext cx="1311765" cy="5308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C718-993B-4799-8E25-649963D08E46}">
      <dsp:nvSpPr>
        <dsp:cNvPr id="0" name=""/>
        <dsp:cNvSpPr/>
      </dsp:nvSpPr>
      <dsp:spPr>
        <a:xfrm>
          <a:off x="0" y="896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b="1" u="sng" kern="1200"/>
            <a:t>DO NOT. . </a:t>
          </a:r>
          <a:r>
            <a:rPr lang="en-US" sz="1500" b="1" kern="1200"/>
            <a:t>.</a:t>
          </a:r>
          <a:r>
            <a:rPr lang="en-US" sz="1500" b="1" kern="1200">
              <a:latin typeface="Calibri Light" panose="020F0302020204030204"/>
            </a:rPr>
            <a:t> </a:t>
          </a:r>
          <a:endParaRPr lang="en-US" sz="1500" kern="1200"/>
        </a:p>
      </dsp:txBody>
      <dsp:txXfrm>
        <a:off x="17563" y="107203"/>
        <a:ext cx="11568610" cy="324648"/>
      </dsp:txXfrm>
    </dsp:sp>
    <dsp:sp modelId="{BAE64A32-3C70-4086-BBB6-71480264422A}">
      <dsp:nvSpPr>
        <dsp:cNvPr id="0" name=""/>
        <dsp:cNvSpPr/>
      </dsp:nvSpPr>
      <dsp:spPr>
        <a:xfrm>
          <a:off x="0" y="4926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out” in the stairwells or on the second floor during lunch.</a:t>
          </a:r>
        </a:p>
      </dsp:txBody>
      <dsp:txXfrm>
        <a:off x="17563" y="510178"/>
        <a:ext cx="11568610" cy="324648"/>
      </dsp:txXfrm>
    </dsp:sp>
    <dsp:sp modelId="{B2EBE422-AF89-4ED4-976E-EFABC33EA380}">
      <dsp:nvSpPr>
        <dsp:cNvPr id="0" name=""/>
        <dsp:cNvSpPr/>
      </dsp:nvSpPr>
      <dsp:spPr>
        <a:xfrm>
          <a:off x="0" y="8955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Chew gum. DO NOT BRING GUM!</a:t>
          </a:r>
        </a:p>
      </dsp:txBody>
      <dsp:txXfrm>
        <a:off x="17563" y="913153"/>
        <a:ext cx="11568610" cy="324648"/>
      </dsp:txXfrm>
    </dsp:sp>
    <dsp:sp modelId="{5275B937-F964-4625-92BE-F83F9F1864D8}">
      <dsp:nvSpPr>
        <dsp:cNvPr id="0" name=""/>
        <dsp:cNvSpPr/>
      </dsp:nvSpPr>
      <dsp:spPr>
        <a:xfrm>
          <a:off x="0" y="12985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Go on the basketball court with a skateboard!</a:t>
          </a:r>
        </a:p>
      </dsp:txBody>
      <dsp:txXfrm>
        <a:off x="17563" y="1316128"/>
        <a:ext cx="11568610" cy="324648"/>
      </dsp:txXfrm>
    </dsp:sp>
    <dsp:sp modelId="{CCD9E1C7-DDEC-4DDE-BFAC-E22C80ABF486}">
      <dsp:nvSpPr>
        <dsp:cNvPr id="0" name=""/>
        <dsp:cNvSpPr/>
      </dsp:nvSpPr>
      <dsp:spPr>
        <a:xfrm>
          <a:off x="0" y="17015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Use the elevator without approval from the office.</a:t>
          </a:r>
          <a:r>
            <a:rPr lang="en-US" sz="1500" kern="1200">
              <a:latin typeface="Calibri Light" panose="020F0302020204030204"/>
            </a:rPr>
            <a:t> </a:t>
          </a:r>
          <a:endParaRPr lang="en-US" sz="1500" kern="1200"/>
        </a:p>
      </dsp:txBody>
      <dsp:txXfrm>
        <a:off x="17563" y="1719103"/>
        <a:ext cx="11568610" cy="324648"/>
      </dsp:txXfrm>
    </dsp:sp>
    <dsp:sp modelId="{56849978-BA99-49EF-99C8-4BE4AF769CA9}">
      <dsp:nvSpPr>
        <dsp:cNvPr id="0" name=""/>
        <dsp:cNvSpPr/>
      </dsp:nvSpPr>
      <dsp:spPr>
        <a:xfrm>
          <a:off x="0" y="21045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Leave campus if you are a Middle Schooler, Freshman or Sophomore (Except for DE students)</a:t>
          </a:r>
        </a:p>
      </dsp:txBody>
      <dsp:txXfrm>
        <a:off x="17563" y="2122078"/>
        <a:ext cx="11568610" cy="324648"/>
      </dsp:txXfrm>
    </dsp:sp>
    <dsp:sp modelId="{4C7CAAFE-B811-4F44-965A-586D09650188}">
      <dsp:nvSpPr>
        <dsp:cNvPr id="0" name=""/>
        <dsp:cNvSpPr/>
      </dsp:nvSpPr>
      <dsp:spPr>
        <a:xfrm>
          <a:off x="0" y="25074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Allow an underclassmen in your vehicle without prior permission, or you will lose all privileges for the remainder of the school year.</a:t>
          </a:r>
        </a:p>
      </dsp:txBody>
      <dsp:txXfrm>
        <a:off x="17563" y="2525053"/>
        <a:ext cx="11568610" cy="324648"/>
      </dsp:txXfrm>
    </dsp:sp>
    <dsp:sp modelId="{1091147D-05C1-4080-AC47-6FAE26AB1ADC}">
      <dsp:nvSpPr>
        <dsp:cNvPr id="0" name=""/>
        <dsp:cNvSpPr/>
      </dsp:nvSpPr>
      <dsp:spPr>
        <a:xfrm>
          <a:off x="0" y="29104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off the balcony.</a:t>
          </a:r>
        </a:p>
      </dsp:txBody>
      <dsp:txXfrm>
        <a:off x="17563" y="2928028"/>
        <a:ext cx="11568610" cy="324648"/>
      </dsp:txXfrm>
    </dsp:sp>
    <dsp:sp modelId="{A53FD525-20B5-4BB1-9D30-513951FADC45}">
      <dsp:nvSpPr>
        <dsp:cNvPr id="0" name=""/>
        <dsp:cNvSpPr/>
      </dsp:nvSpPr>
      <dsp:spPr>
        <a:xfrm>
          <a:off x="0" y="33134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from the ground level to the 2</a:t>
          </a:r>
          <a:r>
            <a:rPr lang="en-US" sz="1500" kern="1200" baseline="30000"/>
            <a:t>nd</a:t>
          </a:r>
          <a:r>
            <a:rPr lang="en-US" sz="1500" kern="1200"/>
            <a:t> floor.</a:t>
          </a:r>
        </a:p>
      </dsp:txBody>
      <dsp:txXfrm>
        <a:off x="17563" y="3331003"/>
        <a:ext cx="11568610" cy="324648"/>
      </dsp:txXfrm>
    </dsp:sp>
    <dsp:sp modelId="{CBEE6B41-5DF2-453C-85EE-D04A0A63D66D}">
      <dsp:nvSpPr>
        <dsp:cNvPr id="0" name=""/>
        <dsp:cNvSpPr/>
      </dsp:nvSpPr>
      <dsp:spPr>
        <a:xfrm>
          <a:off x="0" y="37164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Eat or carry food over the basketball court or turf field</a:t>
          </a:r>
        </a:p>
      </dsp:txBody>
      <dsp:txXfrm>
        <a:off x="17563" y="3733978"/>
        <a:ext cx="11568610" cy="324648"/>
      </dsp:txXfrm>
    </dsp:sp>
    <dsp:sp modelId="{DE3E1076-8F2D-4965-8116-4FACC21DAB08}">
      <dsp:nvSpPr>
        <dsp:cNvPr id="0" name=""/>
        <dsp:cNvSpPr/>
      </dsp:nvSpPr>
      <dsp:spPr>
        <a:xfrm>
          <a:off x="0" y="41193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Litter or leave garbage around at lunch</a:t>
          </a:r>
        </a:p>
      </dsp:txBody>
      <dsp:txXfrm>
        <a:off x="17563" y="4136953"/>
        <a:ext cx="11568610" cy="324648"/>
      </dsp:txXfrm>
    </dsp:sp>
    <dsp:sp modelId="{8B0D7616-E917-47E0-AFEB-0E3F28AE59D9}">
      <dsp:nvSpPr>
        <dsp:cNvPr id="0" name=""/>
        <dsp:cNvSpPr/>
      </dsp:nvSpPr>
      <dsp:spPr>
        <a:xfrm>
          <a:off x="0" y="45223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Hang out by the wavy wall side or behind the basketball court bleachers</a:t>
          </a:r>
          <a:r>
            <a:rPr lang="en-US" sz="1500" kern="1200">
              <a:latin typeface="Calibri Light" panose="020F0302020204030204"/>
            </a:rPr>
            <a:t> </a:t>
          </a:r>
          <a:endParaRPr lang="en-US" sz="1500" kern="1200"/>
        </a:p>
      </dsp:txBody>
      <dsp:txXfrm>
        <a:off x="17563" y="4539928"/>
        <a:ext cx="11568610" cy="324648"/>
      </dsp:txXfrm>
    </dsp:sp>
    <dsp:sp modelId="{5579D0C7-8184-4249-AF16-25DC59F49B68}">
      <dsp:nvSpPr>
        <dsp:cNvPr id="0" name=""/>
        <dsp:cNvSpPr/>
      </dsp:nvSpPr>
      <dsp:spPr>
        <a:xfrm>
          <a:off x="0" y="49253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on or grab the basketball nets/rims</a:t>
          </a:r>
        </a:p>
      </dsp:txBody>
      <dsp:txXfrm>
        <a:off x="17563" y="4942903"/>
        <a:ext cx="11568610" cy="324648"/>
      </dsp:txXfrm>
    </dsp:sp>
    <dsp:sp modelId="{74351E6D-023C-45FF-AE07-5FE7769DAA39}">
      <dsp:nvSpPr>
        <dsp:cNvPr id="0" name=""/>
        <dsp:cNvSpPr/>
      </dsp:nvSpPr>
      <dsp:spPr>
        <a:xfrm>
          <a:off x="0" y="532831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Playing “keep away” = a detention</a:t>
          </a:r>
        </a:p>
      </dsp:txBody>
      <dsp:txXfrm>
        <a:off x="17563" y="5345877"/>
        <a:ext cx="11568610" cy="324648"/>
      </dsp:txXfrm>
    </dsp:sp>
    <dsp:sp modelId="{C2BCA0AA-CF63-42F6-9AB1-EB54285FFBBD}">
      <dsp:nvSpPr>
        <dsp:cNvPr id="0" name=""/>
        <dsp:cNvSpPr/>
      </dsp:nvSpPr>
      <dsp:spPr>
        <a:xfrm>
          <a:off x="0" y="5731289"/>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latin typeface="Calibri Light" panose="020F0302020204030204"/>
            </a:rPr>
            <a:t>Yoga </a:t>
          </a:r>
          <a:r>
            <a:rPr lang="en-US" sz="1500" kern="1200"/>
            <a:t>pants/ leggings/ are not allowed.</a:t>
          </a:r>
          <a:r>
            <a:rPr lang="en-US" sz="1500" kern="1200">
              <a:latin typeface="Calibri Light" panose="020F0302020204030204"/>
            </a:rPr>
            <a:t> </a:t>
          </a:r>
          <a:r>
            <a:rPr lang="en-US" sz="1500" kern="1200"/>
            <a:t> Not even during dress down days. Dress code violations earn detentions</a:t>
          </a:r>
        </a:p>
      </dsp:txBody>
      <dsp:txXfrm>
        <a:off x="17563" y="5748852"/>
        <a:ext cx="11568610" cy="324648"/>
      </dsp:txXfrm>
    </dsp:sp>
    <dsp:sp modelId="{C9BD223A-95CC-48D1-9E03-C0845243DD72}">
      <dsp:nvSpPr>
        <dsp:cNvPr id="0" name=""/>
        <dsp:cNvSpPr/>
      </dsp:nvSpPr>
      <dsp:spPr>
        <a:xfrm>
          <a:off x="0" y="613426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You are not to go to the Deans’ office during class to argue a detention. You will be turned away.</a:t>
          </a:r>
          <a:r>
            <a:rPr lang="en-US" sz="1500" kern="1200">
              <a:latin typeface="Calibri Light" panose="020F0302020204030204"/>
            </a:rPr>
            <a:t> </a:t>
          </a:r>
          <a:endParaRPr lang="en-US" sz="1500" kern="1200"/>
        </a:p>
      </dsp:txBody>
      <dsp:txXfrm>
        <a:off x="17563" y="6151827"/>
        <a:ext cx="11568610" cy="3246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5EBEC0-168A-4A37-A51A-CD18FDC1A95A}">
      <dsp:nvSpPr>
        <dsp:cNvPr id="0" name=""/>
        <dsp:cNvSpPr/>
      </dsp:nvSpPr>
      <dsp:spPr>
        <a:xfrm>
          <a:off x="0" y="27286"/>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1</a:t>
          </a:r>
          <a:r>
            <a:rPr lang="en-US" sz="1700" b="1" kern="1200" baseline="30000"/>
            <a:t>st</a:t>
          </a:r>
          <a:r>
            <a:rPr lang="en-US" sz="1700" b="1" kern="1200"/>
            <a:t> Violation – Detention  </a:t>
          </a:r>
          <a:endParaRPr lang="en-US" sz="1700" kern="1200"/>
        </a:p>
      </dsp:txBody>
      <dsp:txXfrm>
        <a:off x="32967" y="60253"/>
        <a:ext cx="4908837" cy="609393"/>
      </dsp:txXfrm>
    </dsp:sp>
    <dsp:sp modelId="{570D8E16-9878-4DD3-8B9F-D5C63B1434AE}">
      <dsp:nvSpPr>
        <dsp:cNvPr id="0" name=""/>
        <dsp:cNvSpPr/>
      </dsp:nvSpPr>
      <dsp:spPr>
        <a:xfrm>
          <a:off x="0" y="751573"/>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Parent notification submit phone to main office</a:t>
          </a:r>
        </a:p>
      </dsp:txBody>
      <dsp:txXfrm>
        <a:off x="32967" y="784540"/>
        <a:ext cx="4908837" cy="609393"/>
      </dsp:txXfrm>
    </dsp:sp>
    <dsp:sp modelId="{83EA8246-112B-4FC5-84FF-D335AE6E4807}">
      <dsp:nvSpPr>
        <dsp:cNvPr id="0" name=""/>
        <dsp:cNvSpPr/>
      </dsp:nvSpPr>
      <dsp:spPr>
        <a:xfrm>
          <a:off x="0" y="1475861"/>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2nd Violation – Saturday Detention</a:t>
          </a:r>
          <a:endParaRPr lang="en-US" sz="1700" kern="1200"/>
        </a:p>
      </dsp:txBody>
      <dsp:txXfrm>
        <a:off x="32967" y="1508828"/>
        <a:ext cx="4908837" cy="609393"/>
      </dsp:txXfrm>
    </dsp:sp>
    <dsp:sp modelId="{B5E082DD-8629-4592-867F-C908917192EF}">
      <dsp:nvSpPr>
        <dsp:cNvPr id="0" name=""/>
        <dsp:cNvSpPr/>
      </dsp:nvSpPr>
      <dsp:spPr>
        <a:xfrm>
          <a:off x="0" y="2200149"/>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Parent notification submit phone to administration</a:t>
          </a:r>
        </a:p>
      </dsp:txBody>
      <dsp:txXfrm>
        <a:off x="32967" y="2233116"/>
        <a:ext cx="4908837" cy="609393"/>
      </dsp:txXfrm>
    </dsp:sp>
    <dsp:sp modelId="{F744D39D-D6C2-43F7-8EE0-2719A06C5337}">
      <dsp:nvSpPr>
        <dsp:cNvPr id="0" name=""/>
        <dsp:cNvSpPr/>
      </dsp:nvSpPr>
      <dsp:spPr>
        <a:xfrm>
          <a:off x="0" y="2924436"/>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3</a:t>
          </a:r>
          <a:r>
            <a:rPr lang="en-US" sz="1700" b="1" kern="1200" baseline="30000"/>
            <a:t>rd</a:t>
          </a:r>
          <a:r>
            <a:rPr lang="en-US" sz="1700" b="1" kern="1200"/>
            <a:t> Violation – Referral Suspension &amp; Behavior Probation</a:t>
          </a:r>
          <a:endParaRPr lang="en-US" sz="1700" kern="1200"/>
        </a:p>
      </dsp:txBody>
      <dsp:txXfrm>
        <a:off x="32967" y="2957403"/>
        <a:ext cx="4908837" cy="609393"/>
      </dsp:txXfrm>
    </dsp:sp>
    <dsp:sp modelId="{8E2A67F7-EBC7-4A81-B915-63DF0F885DF2}">
      <dsp:nvSpPr>
        <dsp:cNvPr id="0" name=""/>
        <dsp:cNvSpPr/>
      </dsp:nvSpPr>
      <dsp:spPr>
        <a:xfrm>
          <a:off x="0" y="3648724"/>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Device must be picked up by a legal guardian</a:t>
          </a:r>
        </a:p>
      </dsp:txBody>
      <dsp:txXfrm>
        <a:off x="32967" y="3681691"/>
        <a:ext cx="4908837" cy="6093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a:p>
          <a:pPr marL="0" lvl="0" indent="0" algn="l" defTabSz="800100">
            <a:lnSpc>
              <a:spcPts val="1500"/>
            </a:lnSpc>
            <a:spcBef>
              <a:spcPct val="0"/>
            </a:spcBef>
            <a:spcAft>
              <a:spcPct val="35000"/>
            </a:spcAft>
            <a:buNone/>
          </a:pPr>
          <a:endParaRPr lang="en-US" sz="1800" b="1" kern="1200">
            <a:solidFill>
              <a:schemeClr val="tx1"/>
            </a:solidFill>
          </a:endParaRPr>
        </a:p>
        <a:p>
          <a:pPr marL="0" lvl="0" indent="0" algn="l" defTabSz="800100">
            <a:lnSpc>
              <a:spcPts val="1500"/>
            </a:lnSpc>
            <a:spcBef>
              <a:spcPct val="0"/>
            </a:spcBef>
            <a:spcAft>
              <a:spcPct val="35000"/>
            </a:spcAft>
            <a:buNone/>
          </a:pPr>
          <a:r>
            <a:rPr lang="en-US" sz="1100" b="0" i="1" kern="1200">
              <a:solidFill>
                <a:schemeClr val="tx1"/>
              </a:solidFill>
            </a:rPr>
            <a:t>Conceirge email sent to parents</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3D3702-194C-4037-90D0-825840102074}" type="datetimeFigureOut">
              <a:rPr lang="en-US" smtClean="0"/>
              <a:t>12/3/2025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BB06D2-75FE-4F3A-ABC4-B3ABBA11FDCF}" type="slidenum">
              <a:rPr lang="en-US" smtClean="0"/>
              <a:t>‹#›</a:t>
            </a:fld>
            <a:endParaRPr lang="en-US"/>
          </a:p>
        </p:txBody>
      </p:sp>
    </p:spTree>
    <p:extLst>
      <p:ext uri="{BB962C8B-B14F-4D97-AF65-F5344CB8AC3E}">
        <p14:creationId xmlns:p14="http://schemas.microsoft.com/office/powerpoint/2010/main" val="1012836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34721" y="4415790"/>
            <a:ext cx="5140959" cy="4183380"/>
          </a:xfrm>
          <a:prstGeom prst="rect">
            <a:avLst/>
          </a:prstGeom>
        </p:spPr>
        <p:txBody>
          <a:bodyPr lIns="93162" tIns="93162" rIns="93162" bIns="93162" anchor="t" anchorCtr="0">
            <a:noAutofit/>
          </a:bodyPr>
          <a:lstStyle/>
          <a:p>
            <a:endParaRPr/>
          </a:p>
        </p:txBody>
      </p:sp>
      <p:sp>
        <p:nvSpPr>
          <p:cNvPr id="2311" name="Shape 231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9.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BB5717-EA46-46C3-B183-00A508613732}"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07271519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BB5717-EA46-46C3-B183-00A508613732}" type="datetimeFigureOut">
              <a:rPr lang="en-US" smtClean="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97192513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BB5717-EA46-46C3-B183-00A508613732}" type="datetimeFigureOut">
              <a:rPr lang="en-US" smtClean="0"/>
              <a:t>12/3/2025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1017513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BB5717-EA46-46C3-B183-00A508613732}" type="datetimeFigureOut">
              <a:rPr lang="en-US" smtClean="0"/>
              <a:t>12/3/2025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56890787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B5717-EA46-46C3-B183-00A508613732}" type="datetimeFigureOut">
              <a:rPr lang="en-US" smtClean="0"/>
              <a:t>12/3/2025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5791872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994029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4527618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0753667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847553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75767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1922721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6246089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4377276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169128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1002446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653945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6179289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217383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5212474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82380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100"/>
            </a:lvl1pPr>
            <a:lvl2pPr>
              <a:defRPr sz="1800"/>
            </a:lvl2pPr>
            <a:lvl3pPr>
              <a:defRPr sz="150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12/3/2025</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 name="connsiteX0" fmla="*/ 0 w 10515600"/>
              <a:gd name="connsiteY0" fmla="*/ 0 h 27432"/>
              <a:gd name="connsiteX1" fmla="*/ 552069 w 10515600"/>
              <a:gd name="connsiteY1" fmla="*/ 0 h 27432"/>
              <a:gd name="connsiteX2" fmla="*/ 893826 w 10515600"/>
              <a:gd name="connsiteY2" fmla="*/ 0 h 27432"/>
              <a:gd name="connsiteX3" fmla="*/ 1761363 w 10515600"/>
              <a:gd name="connsiteY3" fmla="*/ 0 h 27432"/>
              <a:gd name="connsiteX4" fmla="*/ 2313432 w 10515600"/>
              <a:gd name="connsiteY4" fmla="*/ 0 h 27432"/>
              <a:gd name="connsiteX5" fmla="*/ 2865501 w 10515600"/>
              <a:gd name="connsiteY5" fmla="*/ 0 h 27432"/>
              <a:gd name="connsiteX6" fmla="*/ 3733038 w 10515600"/>
              <a:gd name="connsiteY6" fmla="*/ 0 h 27432"/>
              <a:gd name="connsiteX7" fmla="*/ 4179951 w 10515600"/>
              <a:gd name="connsiteY7" fmla="*/ 0 h 27432"/>
              <a:gd name="connsiteX8" fmla="*/ 5047488 w 10515600"/>
              <a:gd name="connsiteY8" fmla="*/ 0 h 27432"/>
              <a:gd name="connsiteX9" fmla="*/ 5915025 w 10515600"/>
              <a:gd name="connsiteY9" fmla="*/ 0 h 27432"/>
              <a:gd name="connsiteX10" fmla="*/ 6572250 w 10515600"/>
              <a:gd name="connsiteY10" fmla="*/ 0 h 27432"/>
              <a:gd name="connsiteX11" fmla="*/ 7439787 w 10515600"/>
              <a:gd name="connsiteY11" fmla="*/ 0 h 27432"/>
              <a:gd name="connsiteX12" fmla="*/ 7991856 w 10515600"/>
              <a:gd name="connsiteY12" fmla="*/ 0 h 27432"/>
              <a:gd name="connsiteX13" fmla="*/ 8543925 w 10515600"/>
              <a:gd name="connsiteY13" fmla="*/ 0 h 27432"/>
              <a:gd name="connsiteX14" fmla="*/ 9306306 w 10515600"/>
              <a:gd name="connsiteY14" fmla="*/ 0 h 27432"/>
              <a:gd name="connsiteX15" fmla="*/ 9858375 w 10515600"/>
              <a:gd name="connsiteY15" fmla="*/ 0 h 27432"/>
              <a:gd name="connsiteX16" fmla="*/ 10515600 w 10515600"/>
              <a:gd name="connsiteY16" fmla="*/ 0 h 27432"/>
              <a:gd name="connsiteX17" fmla="*/ 10515600 w 10515600"/>
              <a:gd name="connsiteY17" fmla="*/ 27432 h 27432"/>
              <a:gd name="connsiteX18" fmla="*/ 9753219 w 10515600"/>
              <a:gd name="connsiteY18" fmla="*/ 27432 h 27432"/>
              <a:gd name="connsiteX19" fmla="*/ 9411462 w 10515600"/>
              <a:gd name="connsiteY19" fmla="*/ 27432 h 27432"/>
              <a:gd name="connsiteX20" fmla="*/ 8964549 w 10515600"/>
              <a:gd name="connsiteY20" fmla="*/ 27432 h 27432"/>
              <a:gd name="connsiteX21" fmla="*/ 8097012 w 10515600"/>
              <a:gd name="connsiteY21" fmla="*/ 27432 h 27432"/>
              <a:gd name="connsiteX22" fmla="*/ 7439787 w 10515600"/>
              <a:gd name="connsiteY22" fmla="*/ 27432 h 27432"/>
              <a:gd name="connsiteX23" fmla="*/ 6992874 w 10515600"/>
              <a:gd name="connsiteY23" fmla="*/ 27432 h 27432"/>
              <a:gd name="connsiteX24" fmla="*/ 6335649 w 10515600"/>
              <a:gd name="connsiteY24" fmla="*/ 27432 h 27432"/>
              <a:gd name="connsiteX25" fmla="*/ 5993892 w 10515600"/>
              <a:gd name="connsiteY25" fmla="*/ 27432 h 27432"/>
              <a:gd name="connsiteX26" fmla="*/ 5652135 w 10515600"/>
              <a:gd name="connsiteY26" fmla="*/ 27432 h 27432"/>
              <a:gd name="connsiteX27" fmla="*/ 4994910 w 10515600"/>
              <a:gd name="connsiteY27" fmla="*/ 27432 h 27432"/>
              <a:gd name="connsiteX28" fmla="*/ 4547997 w 10515600"/>
              <a:gd name="connsiteY28" fmla="*/ 27432 h 27432"/>
              <a:gd name="connsiteX29" fmla="*/ 3785616 w 10515600"/>
              <a:gd name="connsiteY29" fmla="*/ 27432 h 27432"/>
              <a:gd name="connsiteX30" fmla="*/ 3338703 w 10515600"/>
              <a:gd name="connsiteY30" fmla="*/ 27432 h 27432"/>
              <a:gd name="connsiteX31" fmla="*/ 2576322 w 10515600"/>
              <a:gd name="connsiteY31" fmla="*/ 27432 h 27432"/>
              <a:gd name="connsiteX32" fmla="*/ 2234565 w 10515600"/>
              <a:gd name="connsiteY32" fmla="*/ 27432 h 27432"/>
              <a:gd name="connsiteX33" fmla="*/ 1472184 w 10515600"/>
              <a:gd name="connsiteY33" fmla="*/ 27432 h 27432"/>
              <a:gd name="connsiteX34" fmla="*/ 1025271 w 10515600"/>
              <a:gd name="connsiteY34" fmla="*/ 27432 h 27432"/>
              <a:gd name="connsiteX35" fmla="*/ 683514 w 10515600"/>
              <a:gd name="connsiteY35" fmla="*/ 27432 h 27432"/>
              <a:gd name="connsiteX36" fmla="*/ 0 w 10515600"/>
              <a:gd name="connsiteY36" fmla="*/ 27432 h 27432"/>
              <a:gd name="connsiteX37" fmla="*/ 0 w 10515600"/>
              <a:gd name="connsiteY37"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15600" h="27432" fill="none" extrusionOk="0">
                <a:moveTo>
                  <a:pt x="0" y="0"/>
                </a:moveTo>
                <a:cubicBezTo>
                  <a:pt x="114220" y="-11799"/>
                  <a:pt x="253320" y="-2888"/>
                  <a:pt x="446913" y="0"/>
                </a:cubicBezTo>
                <a:cubicBezTo>
                  <a:pt x="615827" y="-21012"/>
                  <a:pt x="846224" y="-12266"/>
                  <a:pt x="1104138" y="0"/>
                </a:cubicBezTo>
                <a:cubicBezTo>
                  <a:pt x="1374612" y="16601"/>
                  <a:pt x="1509930" y="3724"/>
                  <a:pt x="1866519" y="0"/>
                </a:cubicBezTo>
                <a:cubicBezTo>
                  <a:pt x="2227267" y="2494"/>
                  <a:pt x="2042751" y="-24730"/>
                  <a:pt x="2208276" y="0"/>
                </a:cubicBezTo>
                <a:cubicBezTo>
                  <a:pt x="2372908" y="-13784"/>
                  <a:pt x="2420213" y="7637"/>
                  <a:pt x="2550033" y="0"/>
                </a:cubicBezTo>
                <a:cubicBezTo>
                  <a:pt x="2633097" y="-6177"/>
                  <a:pt x="3105540" y="-7670"/>
                  <a:pt x="3417570" y="0"/>
                </a:cubicBezTo>
                <a:cubicBezTo>
                  <a:pt x="3755375" y="-18299"/>
                  <a:pt x="3947749" y="-8694"/>
                  <a:pt x="4074795" y="0"/>
                </a:cubicBezTo>
                <a:cubicBezTo>
                  <a:pt x="4234022" y="4410"/>
                  <a:pt x="4279660" y="4133"/>
                  <a:pt x="4416552" y="0"/>
                </a:cubicBezTo>
                <a:cubicBezTo>
                  <a:pt x="4547663" y="25078"/>
                  <a:pt x="4910883" y="20799"/>
                  <a:pt x="5073777" y="0"/>
                </a:cubicBezTo>
                <a:cubicBezTo>
                  <a:pt x="5256291" y="-6299"/>
                  <a:pt x="5533878" y="54096"/>
                  <a:pt x="5941314" y="0"/>
                </a:cubicBezTo>
                <a:cubicBezTo>
                  <a:pt x="6258222" y="-27909"/>
                  <a:pt x="6313336" y="-10134"/>
                  <a:pt x="6493383" y="0"/>
                </a:cubicBezTo>
                <a:cubicBezTo>
                  <a:pt x="6660373" y="1682"/>
                  <a:pt x="6901167" y="-1313"/>
                  <a:pt x="7045452" y="0"/>
                </a:cubicBezTo>
                <a:cubicBezTo>
                  <a:pt x="7149988" y="-12597"/>
                  <a:pt x="7490775" y="18530"/>
                  <a:pt x="7702677" y="0"/>
                </a:cubicBezTo>
                <a:cubicBezTo>
                  <a:pt x="7894246" y="-20534"/>
                  <a:pt x="8277724" y="-27276"/>
                  <a:pt x="8465058" y="0"/>
                </a:cubicBezTo>
                <a:cubicBezTo>
                  <a:pt x="8623687" y="22627"/>
                  <a:pt x="8928517" y="-4532"/>
                  <a:pt x="9227439" y="0"/>
                </a:cubicBezTo>
                <a:cubicBezTo>
                  <a:pt x="9509716" y="21062"/>
                  <a:pt x="10093803" y="11302"/>
                  <a:pt x="10515600" y="0"/>
                </a:cubicBezTo>
                <a:cubicBezTo>
                  <a:pt x="10515392" y="12419"/>
                  <a:pt x="10515697" y="14813"/>
                  <a:pt x="10515600" y="27432"/>
                </a:cubicBezTo>
                <a:cubicBezTo>
                  <a:pt x="10319767" y="11138"/>
                  <a:pt x="10222813" y="8928"/>
                  <a:pt x="10068687" y="27432"/>
                </a:cubicBezTo>
                <a:cubicBezTo>
                  <a:pt x="9947127" y="-40172"/>
                  <a:pt x="9520235" y="-3991"/>
                  <a:pt x="9201150" y="27432"/>
                </a:cubicBezTo>
                <a:cubicBezTo>
                  <a:pt x="8892666" y="48820"/>
                  <a:pt x="8867415" y="2195"/>
                  <a:pt x="8543925" y="27432"/>
                </a:cubicBezTo>
                <a:cubicBezTo>
                  <a:pt x="8223384" y="61927"/>
                  <a:pt x="8295543" y="30550"/>
                  <a:pt x="8202168" y="27432"/>
                </a:cubicBezTo>
                <a:cubicBezTo>
                  <a:pt x="8142306" y="19196"/>
                  <a:pt x="7792719" y="-46840"/>
                  <a:pt x="7544943" y="27432"/>
                </a:cubicBezTo>
                <a:cubicBezTo>
                  <a:pt x="7289053" y="48650"/>
                  <a:pt x="7112059" y="46641"/>
                  <a:pt x="6992874" y="27432"/>
                </a:cubicBezTo>
                <a:cubicBezTo>
                  <a:pt x="6865428" y="42971"/>
                  <a:pt x="6698878" y="-2571"/>
                  <a:pt x="6440805" y="27432"/>
                </a:cubicBezTo>
                <a:cubicBezTo>
                  <a:pt x="6213948" y="43874"/>
                  <a:pt x="6037998" y="39869"/>
                  <a:pt x="5888736" y="27432"/>
                </a:cubicBezTo>
                <a:cubicBezTo>
                  <a:pt x="5755073" y="11669"/>
                  <a:pt x="5591719" y="37904"/>
                  <a:pt x="5336667" y="27432"/>
                </a:cubicBezTo>
                <a:cubicBezTo>
                  <a:pt x="5107192" y="12743"/>
                  <a:pt x="4839850" y="71465"/>
                  <a:pt x="4574286" y="27432"/>
                </a:cubicBezTo>
                <a:cubicBezTo>
                  <a:pt x="4268723" y="-2915"/>
                  <a:pt x="4132707" y="26264"/>
                  <a:pt x="3917061" y="27432"/>
                </a:cubicBezTo>
                <a:cubicBezTo>
                  <a:pt x="3707491" y="19059"/>
                  <a:pt x="3662625" y="36218"/>
                  <a:pt x="3575304" y="27432"/>
                </a:cubicBezTo>
                <a:cubicBezTo>
                  <a:pt x="3501577" y="31368"/>
                  <a:pt x="3216551" y="45184"/>
                  <a:pt x="3023235" y="27432"/>
                </a:cubicBezTo>
                <a:cubicBezTo>
                  <a:pt x="2898318" y="-29018"/>
                  <a:pt x="2612573" y="-459"/>
                  <a:pt x="2260854" y="27432"/>
                </a:cubicBezTo>
                <a:cubicBezTo>
                  <a:pt x="1929006" y="21046"/>
                  <a:pt x="1999174" y="13544"/>
                  <a:pt x="1813941" y="27432"/>
                </a:cubicBezTo>
                <a:cubicBezTo>
                  <a:pt x="1678211" y="55700"/>
                  <a:pt x="1194438" y="8214"/>
                  <a:pt x="946404" y="27432"/>
                </a:cubicBezTo>
                <a:cubicBezTo>
                  <a:pt x="698983" y="-8173"/>
                  <a:pt x="408470" y="56200"/>
                  <a:pt x="0" y="27432"/>
                </a:cubicBezTo>
                <a:cubicBezTo>
                  <a:pt x="-347" y="15155"/>
                  <a:pt x="623" y="6531"/>
                  <a:pt x="0" y="0"/>
                </a:cubicBezTo>
                <a:close/>
              </a:path>
              <a:path w="10515600" h="27432" stroke="0" extrusionOk="0">
                <a:moveTo>
                  <a:pt x="0" y="0"/>
                </a:moveTo>
                <a:cubicBezTo>
                  <a:pt x="211919" y="-2016"/>
                  <a:pt x="316177" y="40510"/>
                  <a:pt x="552069" y="0"/>
                </a:cubicBezTo>
                <a:cubicBezTo>
                  <a:pt x="772542" y="-20900"/>
                  <a:pt x="764083" y="-14675"/>
                  <a:pt x="893826" y="0"/>
                </a:cubicBezTo>
                <a:cubicBezTo>
                  <a:pt x="1063397" y="30592"/>
                  <a:pt x="1474950" y="6046"/>
                  <a:pt x="1761363" y="0"/>
                </a:cubicBezTo>
                <a:cubicBezTo>
                  <a:pt x="2080097" y="18653"/>
                  <a:pt x="2113941" y="5885"/>
                  <a:pt x="2313432" y="0"/>
                </a:cubicBezTo>
                <a:cubicBezTo>
                  <a:pt x="2499441" y="-14740"/>
                  <a:pt x="2735086" y="-31325"/>
                  <a:pt x="2865501" y="0"/>
                </a:cubicBezTo>
                <a:cubicBezTo>
                  <a:pt x="2981992" y="57856"/>
                  <a:pt x="3381601" y="38492"/>
                  <a:pt x="3733038" y="0"/>
                </a:cubicBezTo>
                <a:cubicBezTo>
                  <a:pt x="4123625" y="-20112"/>
                  <a:pt x="4011408" y="-7378"/>
                  <a:pt x="4179951" y="0"/>
                </a:cubicBezTo>
                <a:cubicBezTo>
                  <a:pt x="4401000" y="14701"/>
                  <a:pt x="4699781" y="38888"/>
                  <a:pt x="5047488" y="0"/>
                </a:cubicBezTo>
                <a:cubicBezTo>
                  <a:pt x="5344186" y="10403"/>
                  <a:pt x="5695008" y="-11723"/>
                  <a:pt x="5915025" y="0"/>
                </a:cubicBezTo>
                <a:cubicBezTo>
                  <a:pt x="6180956" y="11499"/>
                  <a:pt x="6291614" y="5262"/>
                  <a:pt x="6572250" y="0"/>
                </a:cubicBezTo>
                <a:cubicBezTo>
                  <a:pt x="6821420" y="4506"/>
                  <a:pt x="7145316" y="38320"/>
                  <a:pt x="7439787" y="0"/>
                </a:cubicBezTo>
                <a:cubicBezTo>
                  <a:pt x="7758536" y="11416"/>
                  <a:pt x="7844492" y="-3584"/>
                  <a:pt x="7991856" y="0"/>
                </a:cubicBezTo>
                <a:cubicBezTo>
                  <a:pt x="8110442" y="14248"/>
                  <a:pt x="8287603" y="-10798"/>
                  <a:pt x="8543925" y="0"/>
                </a:cubicBezTo>
                <a:cubicBezTo>
                  <a:pt x="8755533" y="10158"/>
                  <a:pt x="8980581" y="37273"/>
                  <a:pt x="9306306" y="0"/>
                </a:cubicBezTo>
                <a:cubicBezTo>
                  <a:pt x="9626970" y="-58435"/>
                  <a:pt x="9732148" y="-27937"/>
                  <a:pt x="9858375" y="0"/>
                </a:cubicBezTo>
                <a:cubicBezTo>
                  <a:pt x="9984726" y="54758"/>
                  <a:pt x="10380988" y="24840"/>
                  <a:pt x="10515600" y="0"/>
                </a:cubicBezTo>
                <a:cubicBezTo>
                  <a:pt x="10517149" y="5059"/>
                  <a:pt x="10515730" y="21285"/>
                  <a:pt x="10515600" y="27432"/>
                </a:cubicBezTo>
                <a:cubicBezTo>
                  <a:pt x="10313372" y="54818"/>
                  <a:pt x="10082728" y="-9874"/>
                  <a:pt x="9753219" y="27432"/>
                </a:cubicBezTo>
                <a:cubicBezTo>
                  <a:pt x="9427270" y="55089"/>
                  <a:pt x="9500787" y="26420"/>
                  <a:pt x="9411462" y="27432"/>
                </a:cubicBezTo>
                <a:cubicBezTo>
                  <a:pt x="9357667" y="47373"/>
                  <a:pt x="9193071" y="36348"/>
                  <a:pt x="8964549" y="27432"/>
                </a:cubicBezTo>
                <a:cubicBezTo>
                  <a:pt x="8754210" y="31458"/>
                  <a:pt x="8285075" y="62593"/>
                  <a:pt x="8097012" y="27432"/>
                </a:cubicBezTo>
                <a:cubicBezTo>
                  <a:pt x="7925273" y="-333"/>
                  <a:pt x="7641837" y="35190"/>
                  <a:pt x="7439787" y="27432"/>
                </a:cubicBezTo>
                <a:cubicBezTo>
                  <a:pt x="7281139" y="-5235"/>
                  <a:pt x="7161122" y="11210"/>
                  <a:pt x="6992874" y="27432"/>
                </a:cubicBezTo>
                <a:cubicBezTo>
                  <a:pt x="6869980" y="6304"/>
                  <a:pt x="6540193" y="99457"/>
                  <a:pt x="6335649" y="27432"/>
                </a:cubicBezTo>
                <a:cubicBezTo>
                  <a:pt x="6139123" y="3107"/>
                  <a:pt x="6101935" y="4355"/>
                  <a:pt x="5993892" y="27432"/>
                </a:cubicBezTo>
                <a:cubicBezTo>
                  <a:pt x="5888734" y="39412"/>
                  <a:pt x="5782533" y="16690"/>
                  <a:pt x="5652135" y="27432"/>
                </a:cubicBezTo>
                <a:cubicBezTo>
                  <a:pt x="5552209" y="21179"/>
                  <a:pt x="5187921" y="-24893"/>
                  <a:pt x="4994910" y="27432"/>
                </a:cubicBezTo>
                <a:cubicBezTo>
                  <a:pt x="4806885" y="62128"/>
                  <a:pt x="4648815" y="19479"/>
                  <a:pt x="4547997" y="27432"/>
                </a:cubicBezTo>
                <a:cubicBezTo>
                  <a:pt x="4428810" y="-12231"/>
                  <a:pt x="4164014" y="51840"/>
                  <a:pt x="3785616" y="27432"/>
                </a:cubicBezTo>
                <a:cubicBezTo>
                  <a:pt x="3411566" y="27981"/>
                  <a:pt x="3543001" y="53158"/>
                  <a:pt x="3338703" y="27432"/>
                </a:cubicBezTo>
                <a:cubicBezTo>
                  <a:pt x="3117151" y="22689"/>
                  <a:pt x="2783844" y="6169"/>
                  <a:pt x="2576322" y="27432"/>
                </a:cubicBezTo>
                <a:cubicBezTo>
                  <a:pt x="2369652" y="9611"/>
                  <a:pt x="2343135" y="16259"/>
                  <a:pt x="2234565" y="27432"/>
                </a:cubicBezTo>
                <a:cubicBezTo>
                  <a:pt x="2129772" y="62248"/>
                  <a:pt x="1826785" y="33844"/>
                  <a:pt x="1472184" y="27432"/>
                </a:cubicBezTo>
                <a:cubicBezTo>
                  <a:pt x="1166194" y="-2568"/>
                  <a:pt x="1206587" y="37567"/>
                  <a:pt x="1025271" y="27432"/>
                </a:cubicBezTo>
                <a:cubicBezTo>
                  <a:pt x="846595" y="17106"/>
                  <a:pt x="846808" y="18044"/>
                  <a:pt x="683514" y="27432"/>
                </a:cubicBezTo>
                <a:cubicBezTo>
                  <a:pt x="484621" y="38100"/>
                  <a:pt x="301760" y="33961"/>
                  <a:pt x="0" y="27432"/>
                </a:cubicBezTo>
                <a:cubicBezTo>
                  <a:pt x="1" y="19656"/>
                  <a:pt x="-1119" y="10874"/>
                  <a:pt x="0" y="0"/>
                </a:cubicBezTo>
                <a:close/>
              </a:path>
              <a:path w="10515600" h="27432" fill="none" stroke="0" extrusionOk="0">
                <a:moveTo>
                  <a:pt x="0" y="0"/>
                </a:moveTo>
                <a:cubicBezTo>
                  <a:pt x="103862" y="-24108"/>
                  <a:pt x="222532" y="3855"/>
                  <a:pt x="446913" y="0"/>
                </a:cubicBezTo>
                <a:cubicBezTo>
                  <a:pt x="686273" y="17152"/>
                  <a:pt x="811890" y="-6128"/>
                  <a:pt x="1104138" y="0"/>
                </a:cubicBezTo>
                <a:cubicBezTo>
                  <a:pt x="1346730" y="26724"/>
                  <a:pt x="1494649" y="6099"/>
                  <a:pt x="1866519" y="0"/>
                </a:cubicBezTo>
                <a:cubicBezTo>
                  <a:pt x="2220423" y="-10605"/>
                  <a:pt x="2054599" y="17153"/>
                  <a:pt x="2208276" y="0"/>
                </a:cubicBezTo>
                <a:cubicBezTo>
                  <a:pt x="2384643" y="-10590"/>
                  <a:pt x="2420675" y="7371"/>
                  <a:pt x="2550033" y="0"/>
                </a:cubicBezTo>
                <a:cubicBezTo>
                  <a:pt x="2644786" y="-15374"/>
                  <a:pt x="3082537" y="18532"/>
                  <a:pt x="3417570" y="0"/>
                </a:cubicBezTo>
                <a:cubicBezTo>
                  <a:pt x="3733868" y="-33542"/>
                  <a:pt x="3909189" y="3289"/>
                  <a:pt x="4074795" y="0"/>
                </a:cubicBezTo>
                <a:cubicBezTo>
                  <a:pt x="4237749" y="8583"/>
                  <a:pt x="4286465" y="7395"/>
                  <a:pt x="4416552" y="0"/>
                </a:cubicBezTo>
                <a:cubicBezTo>
                  <a:pt x="4546370" y="-6871"/>
                  <a:pt x="4918723" y="28447"/>
                  <a:pt x="5073777" y="0"/>
                </a:cubicBezTo>
                <a:cubicBezTo>
                  <a:pt x="5237362" y="-17739"/>
                  <a:pt x="5618791" y="101647"/>
                  <a:pt x="5941314" y="0"/>
                </a:cubicBezTo>
                <a:cubicBezTo>
                  <a:pt x="6272758" y="-28812"/>
                  <a:pt x="6315148" y="4960"/>
                  <a:pt x="6493383" y="0"/>
                </a:cubicBezTo>
                <a:cubicBezTo>
                  <a:pt x="6694884" y="-22079"/>
                  <a:pt x="6904202" y="-29222"/>
                  <a:pt x="7045452" y="0"/>
                </a:cubicBezTo>
                <a:cubicBezTo>
                  <a:pt x="7147460" y="27824"/>
                  <a:pt x="7460058" y="4894"/>
                  <a:pt x="7702677" y="0"/>
                </a:cubicBezTo>
                <a:cubicBezTo>
                  <a:pt x="7905036" y="-18959"/>
                  <a:pt x="8288750" y="-49276"/>
                  <a:pt x="8465058" y="0"/>
                </a:cubicBezTo>
                <a:cubicBezTo>
                  <a:pt x="8637036" y="-66"/>
                  <a:pt x="8888223" y="27233"/>
                  <a:pt x="9227439" y="0"/>
                </a:cubicBezTo>
                <a:cubicBezTo>
                  <a:pt x="9512691" y="21558"/>
                  <a:pt x="10136345" y="5493"/>
                  <a:pt x="10515600" y="0"/>
                </a:cubicBezTo>
                <a:cubicBezTo>
                  <a:pt x="10515781" y="12508"/>
                  <a:pt x="10516008" y="14417"/>
                  <a:pt x="10515600" y="27432"/>
                </a:cubicBezTo>
                <a:cubicBezTo>
                  <a:pt x="10336692" y="26322"/>
                  <a:pt x="10197794" y="32437"/>
                  <a:pt x="10068687" y="27432"/>
                </a:cubicBezTo>
                <a:cubicBezTo>
                  <a:pt x="9947986" y="91680"/>
                  <a:pt x="9445805" y="39249"/>
                  <a:pt x="9201150" y="27432"/>
                </a:cubicBezTo>
                <a:cubicBezTo>
                  <a:pt x="8891012" y="44089"/>
                  <a:pt x="8858828" y="2736"/>
                  <a:pt x="8543925" y="27432"/>
                </a:cubicBezTo>
                <a:cubicBezTo>
                  <a:pt x="8223267" y="53165"/>
                  <a:pt x="8283304" y="52518"/>
                  <a:pt x="8202168" y="27432"/>
                </a:cubicBezTo>
                <a:cubicBezTo>
                  <a:pt x="8093778" y="62163"/>
                  <a:pt x="7766541" y="-33827"/>
                  <a:pt x="7544943" y="27432"/>
                </a:cubicBezTo>
                <a:cubicBezTo>
                  <a:pt x="7314863" y="55129"/>
                  <a:pt x="7107264" y="25244"/>
                  <a:pt x="6992874" y="27432"/>
                </a:cubicBezTo>
                <a:cubicBezTo>
                  <a:pt x="6884782" y="17566"/>
                  <a:pt x="6638381" y="14651"/>
                  <a:pt x="6440805" y="27432"/>
                </a:cubicBezTo>
                <a:cubicBezTo>
                  <a:pt x="6208169" y="60979"/>
                  <a:pt x="6026010" y="30610"/>
                  <a:pt x="5888736" y="27432"/>
                </a:cubicBezTo>
                <a:cubicBezTo>
                  <a:pt x="5762198" y="10473"/>
                  <a:pt x="5584977" y="25540"/>
                  <a:pt x="5336667" y="27432"/>
                </a:cubicBezTo>
                <a:cubicBezTo>
                  <a:pt x="5092600" y="8870"/>
                  <a:pt x="4849659" y="29959"/>
                  <a:pt x="4574286" y="27432"/>
                </a:cubicBezTo>
                <a:cubicBezTo>
                  <a:pt x="4271362" y="35230"/>
                  <a:pt x="4129109" y="33967"/>
                  <a:pt x="3917061" y="27432"/>
                </a:cubicBezTo>
                <a:cubicBezTo>
                  <a:pt x="3716743" y="26392"/>
                  <a:pt x="3654523" y="50446"/>
                  <a:pt x="3575304" y="27432"/>
                </a:cubicBezTo>
                <a:cubicBezTo>
                  <a:pt x="3521930" y="22984"/>
                  <a:pt x="3174876" y="12123"/>
                  <a:pt x="3023235" y="27432"/>
                </a:cubicBezTo>
                <a:cubicBezTo>
                  <a:pt x="2896812" y="10128"/>
                  <a:pt x="2623520" y="63192"/>
                  <a:pt x="2260854" y="27432"/>
                </a:cubicBezTo>
                <a:cubicBezTo>
                  <a:pt x="1927032" y="21370"/>
                  <a:pt x="1997337" y="17315"/>
                  <a:pt x="1813941" y="27432"/>
                </a:cubicBezTo>
                <a:cubicBezTo>
                  <a:pt x="1663537" y="71145"/>
                  <a:pt x="1153132" y="3151"/>
                  <a:pt x="946404" y="27432"/>
                </a:cubicBezTo>
                <a:cubicBezTo>
                  <a:pt x="678295" y="32471"/>
                  <a:pt x="444357" y="37120"/>
                  <a:pt x="0" y="27432"/>
                </a:cubicBezTo>
                <a:cubicBezTo>
                  <a:pt x="915" y="14581"/>
                  <a:pt x="-225" y="5575"/>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Tree>
    <p:extLst>
      <p:ext uri="{BB962C8B-B14F-4D97-AF65-F5344CB8AC3E}">
        <p14:creationId xmlns:p14="http://schemas.microsoft.com/office/powerpoint/2010/main" val="14618513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704088" y="889820"/>
            <a:ext cx="9989574" cy="3598606"/>
          </a:xfrm>
        </p:spPr>
        <p:txBody>
          <a:bodyPr anchor="t">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704088"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D1D1EADE-8E88-4C7C-8AC5-FB148DE4940E}" type="datetime1">
              <a:rPr lang="en-US" smtClean="0"/>
              <a:t>12/3/2025</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94289691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157B6794-849E-4626-908B-D15793550EFB}" type="datetime1">
              <a:rPr lang="en-US" smtClean="0"/>
              <a:t>12/3/2025</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8159735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63DB64E7-5594-42A3-ADBF-E95A7ACEAD64}" type="datetime1">
              <a:rPr lang="en-US" smtClean="0"/>
              <a:t>12/3/2025</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8741592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14400"/>
            <a:ext cx="10691265" cy="130759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04088"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81344"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18462B0B-D248-4FFB-8695-AD7FA4B1284A}" type="datetime1">
              <a:rPr lang="en-US" smtClean="0"/>
              <a:t>12/3/2025</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44812788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704087" y="929147"/>
            <a:ext cx="10689336" cy="798451"/>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04088"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04088"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81344"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81344"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D0378EFB-9159-4510-B73F-4F0409ADE937}" type="datetime1">
              <a:rPr lang="en-US" smtClean="0"/>
              <a:t>12/3/2025</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08262886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89BC9412-2452-4BED-A324-9D8C115361AD}" type="datetime1">
              <a:rPr lang="en-US" smtClean="0"/>
              <a:t>12/3/2025</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26370588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F5318F62-D251-40E8-A23C-F4CFE9FEAB41}" type="datetime1">
              <a:rPr lang="en-US" smtClean="0"/>
              <a:t>12/3/2025</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65496737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704088" y="1069848"/>
            <a:ext cx="4093599" cy="1316736"/>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1069848"/>
            <a:ext cx="6172200" cy="4791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704088" y="2551176"/>
            <a:ext cx="4093599" cy="33192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44F76144-149E-4874-93A5-554A0357CF82}" type="datetime1">
              <a:rPr lang="en-US" smtClean="0"/>
              <a:t>12/3/2025</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95970540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704088" y="1066800"/>
            <a:ext cx="4103431" cy="1317523"/>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704088"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50BA65D8-0540-4835-AE5C-25D29DBA01BE}" type="datetime1">
              <a:rPr lang="en-US" smtClean="0"/>
              <a:t>12/3/2025</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70761646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EC3C8B9C-477D-492A-96AD-1FC2CC997A73}" type="datetime1">
              <a:rPr lang="en-US" smtClean="0"/>
              <a:t>12/3/2025</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5920377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B8498729-8E0E-452C-9DE5-20C4280E6809}"/>
              </a:ext>
            </a:extLst>
          </p:cNvPr>
          <p:cNvSpPr>
            <a:spLocks noGrp="1"/>
          </p:cNvSpPr>
          <p:nvPr>
            <p:ph type="body" sz="quarter" idx="11" hasCustomPrompt="1"/>
          </p:nvPr>
        </p:nvSpPr>
        <p:spPr>
          <a:xfrm>
            <a:off x="3638339" y="5310000"/>
            <a:ext cx="4536000" cy="1548000"/>
          </a:xfrm>
          <a:solidFill>
            <a:schemeClr val="bg1">
              <a:lumMod val="85000"/>
              <a:alpha val="80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02</a:t>
            </a:r>
          </a:p>
          <a:p>
            <a:pPr lvl="1"/>
            <a:r>
              <a:rPr lang="en-US" noProof="0"/>
              <a:t>Lorem ipsum dolor sit amet, consectetuer adipiscing elit, sed diam nonummy</a:t>
            </a:r>
          </a:p>
        </p:txBody>
      </p:sp>
      <p:sp>
        <p:nvSpPr>
          <p:cNvPr id="17" name="Text Placeholder 16">
            <a:extLst>
              <a:ext uri="{FF2B5EF4-FFF2-40B4-BE49-F238E27FC236}">
                <a16:creationId xmlns:a16="http://schemas.microsoft.com/office/drawing/2014/main" id="{6F6ED01E-03BA-4CB7-BDDB-4A7F0B0DA414}"/>
              </a:ext>
            </a:extLst>
          </p:cNvPr>
          <p:cNvSpPr>
            <a:spLocks noGrp="1"/>
          </p:cNvSpPr>
          <p:nvPr>
            <p:ph type="body" sz="quarter" idx="10" hasCustomPrompt="1"/>
          </p:nvPr>
        </p:nvSpPr>
        <p:spPr>
          <a:xfrm>
            <a:off x="787583" y="5310000"/>
            <a:ext cx="277847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01</a:t>
            </a:r>
          </a:p>
          <a:p>
            <a:pPr lvl="1"/>
            <a:r>
              <a:rPr lang="en-US" noProof="0"/>
              <a:t>Lorem ipsum dolor sit amet, consectetuer adipiscing elit, sed diam nonummy</a:t>
            </a:r>
          </a:p>
        </p:txBody>
      </p:sp>
      <p:sp>
        <p:nvSpPr>
          <p:cNvPr id="2" name="Title 1">
            <a:extLst>
              <a:ext uri="{FF2B5EF4-FFF2-40B4-BE49-F238E27FC236}">
                <a16:creationId xmlns:a16="http://schemas.microsoft.com/office/drawing/2014/main" id="{D3060639-BF2D-41F8-822B-DED03338D288}"/>
              </a:ext>
            </a:extLst>
          </p:cNvPr>
          <p:cNvSpPr>
            <a:spLocks noGrp="1"/>
          </p:cNvSpPr>
          <p:nvPr userDrawn="1">
            <p:ph type="title" hasCustomPrompt="1"/>
          </p:nvPr>
        </p:nvSpPr>
        <p:spPr>
          <a:xfrm>
            <a:off x="680354" y="197121"/>
            <a:ext cx="10711545" cy="1325563"/>
          </a:xfrm>
        </p:spPr>
        <p:txBody>
          <a:bodyPr>
            <a:normAutofit/>
          </a:bodyPr>
          <a:lstStyle>
            <a:lvl1pPr>
              <a:defRPr sz="3000"/>
            </a:lvl1pPr>
          </a:lstStyle>
          <a:p>
            <a:r>
              <a:rPr lang="en-US" noProof="0"/>
              <a:t>Project Timeline</a:t>
            </a:r>
          </a:p>
        </p:txBody>
      </p:sp>
      <p:sp>
        <p:nvSpPr>
          <p:cNvPr id="3" name="Content Placeholder 2">
            <a:extLst>
              <a:ext uri="{FF2B5EF4-FFF2-40B4-BE49-F238E27FC236}">
                <a16:creationId xmlns:a16="http://schemas.microsoft.com/office/drawing/2014/main" id="{0F474091-9EA2-47C8-AAA9-6DFE207852E4}"/>
              </a:ext>
            </a:extLst>
          </p:cNvPr>
          <p:cNvSpPr>
            <a:spLocks noGrp="1"/>
          </p:cNvSpPr>
          <p:nvPr userDrawn="1">
            <p:ph idx="1"/>
          </p:nvPr>
        </p:nvSpPr>
        <p:spPr>
          <a:xfrm>
            <a:off x="680354" y="1786436"/>
            <a:ext cx="10711545" cy="330606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16">
            <a:extLst>
              <a:ext uri="{FF2B5EF4-FFF2-40B4-BE49-F238E27FC236}">
                <a16:creationId xmlns:a16="http://schemas.microsoft.com/office/drawing/2014/main" id="{1C51713D-9A60-48EF-A25A-764AEDE9E672}"/>
              </a:ext>
            </a:extLst>
          </p:cNvPr>
          <p:cNvSpPr>
            <a:spLocks noGrp="1"/>
          </p:cNvSpPr>
          <p:nvPr>
            <p:ph type="body" sz="quarter" idx="12" hasCustomPrompt="1"/>
          </p:nvPr>
        </p:nvSpPr>
        <p:spPr>
          <a:xfrm>
            <a:off x="8246626" y="5310000"/>
            <a:ext cx="310320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3</a:t>
            </a:r>
          </a:p>
          <a:p>
            <a:pPr lvl="1"/>
            <a:r>
              <a:rPr lang="en-US" noProof="0"/>
              <a:t>Lorem ipsum dolor sit amet, consectetuer adipiscing elit, sed diam nonummy</a:t>
            </a:r>
          </a:p>
        </p:txBody>
      </p:sp>
      <p:cxnSp>
        <p:nvCxnSpPr>
          <p:cNvPr id="21" name="Straight Connector 20">
            <a:extLst>
              <a:ext uri="{FF2B5EF4-FFF2-40B4-BE49-F238E27FC236}">
                <a16:creationId xmlns:a16="http://schemas.microsoft.com/office/drawing/2014/main" id="{303706AB-7768-4239-93C0-28F2AC35B71A}"/>
              </a:ext>
            </a:extLst>
          </p:cNvPr>
          <p:cNvCxnSpPr/>
          <p:nvPr userDrawn="1"/>
        </p:nvCxnSpPr>
        <p:spPr>
          <a:xfrm>
            <a:off x="787583" y="1181100"/>
            <a:ext cx="2880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51853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768927" y="997973"/>
            <a:ext cx="8473395"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42D3AED5-E26D-4E29-B1B3-7847B6779594}" type="datetime1">
              <a:rPr lang="en-US" smtClean="0"/>
              <a:t>12/3/2025</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01479282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563990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1712320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890873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7153167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4017910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2083246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3296957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0470119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471146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4" y="1769542"/>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4" y="3598339"/>
            <a:ext cx="9440034" cy="1049867"/>
          </a:xfrm>
        </p:spPr>
        <p:txBody>
          <a:bodyPr anchor="t"/>
          <a:lstStyle>
            <a:lvl1pPr marL="0" indent="0" algn="ctr">
              <a:buNone/>
              <a:defRPr>
                <a:solidFill>
                  <a:schemeClr val="tx1"/>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2372025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9630200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909621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876835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2" y="1761069"/>
            <a:ext cx="9590551"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2" y="3589879"/>
            <a:ext cx="9590551" cy="1507054"/>
          </a:xfrm>
        </p:spPr>
        <p:txBody>
          <a:bodyPr anchor="t"/>
          <a:lstStyle>
            <a:lvl1pPr marL="0" indent="0" algn="ctr">
              <a:buNone/>
              <a:defRPr sz="2000">
                <a:solidFill>
                  <a:schemeClr val="tx1"/>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984351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3796" y="1732449"/>
            <a:ext cx="5060498"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2893" y="1732451"/>
            <a:ext cx="5064666"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8669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70324"/>
            <a:ext cx="5049897"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7661" y="1770324"/>
            <a:ext cx="5049897" cy="411295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9"/>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4966" y="1835256"/>
            <a:ext cx="4895331" cy="544883"/>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6" name="Content Placeholder 5"/>
          <p:cNvSpPr>
            <a:spLocks noGrp="1"/>
          </p:cNvSpPr>
          <p:nvPr>
            <p:ph sz="quarter" idx="4"/>
          </p:nvPr>
        </p:nvSpPr>
        <p:spPr>
          <a:xfrm>
            <a:off x="6294966" y="2380139"/>
            <a:ext cx="4895331"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12/3/2025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894270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12/3/2025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00520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583220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8" y="609600"/>
            <a:ext cx="3706889" cy="1821918"/>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855634" y="609601"/>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8" y="2431519"/>
            <a:ext cx="3706889" cy="3359681"/>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750825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9983" y="609923"/>
            <a:ext cx="4570861" cy="5205472"/>
          </a:xfrm>
          <a:prstGeom prst="rect">
            <a:avLst/>
          </a:prstGeom>
        </p:spPr>
      </p:pic>
      <p:sp>
        <p:nvSpPr>
          <p:cNvPr id="2" name="Title 1"/>
          <p:cNvSpPr>
            <a:spLocks noGrp="1"/>
          </p:cNvSpPr>
          <p:nvPr>
            <p:ph type="title"/>
          </p:nvPr>
        </p:nvSpPr>
        <p:spPr>
          <a:xfrm>
            <a:off x="913797" y="609923"/>
            <a:ext cx="5232901" cy="1829338"/>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6635639" y="743990"/>
            <a:ext cx="4220500" cy="4912822"/>
          </a:xfr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4" name="Text Placeholder 3"/>
          <p:cNvSpPr>
            <a:spLocks noGrp="1"/>
          </p:cNvSpPr>
          <p:nvPr>
            <p:ph type="body" sz="half" idx="2"/>
          </p:nvPr>
        </p:nvSpPr>
        <p:spPr>
          <a:xfrm>
            <a:off x="913797" y="2439261"/>
            <a:ext cx="5232901" cy="3376134"/>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667954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993" y="540085"/>
            <a:ext cx="10208014" cy="3834374"/>
          </a:xfrm>
          <a:prstGeom prst="rect">
            <a:avLst/>
          </a:prstGeom>
        </p:spPr>
      </p:pic>
      <p:sp>
        <p:nvSpPr>
          <p:cNvPr id="2" name="Title 1"/>
          <p:cNvSpPr>
            <a:spLocks noGrp="1"/>
          </p:cNvSpPr>
          <p:nvPr>
            <p:ph type="title"/>
          </p:nvPr>
        </p:nvSpPr>
        <p:spPr>
          <a:xfrm>
            <a:off x="913806" y="4565255"/>
            <a:ext cx="10355327"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234957" y="695010"/>
            <a:ext cx="9714133" cy="3525671"/>
          </a:xfrm>
          <a:effectLst>
            <a:outerShdw blurRad="38100" dist="25400" dir="4440000">
              <a:srgbClr val="000000">
                <a:alpha val="36000"/>
              </a:srgbClr>
            </a:outerShdw>
          </a:effectLst>
        </p:spPr>
        <p:txBody>
          <a:bodyPr anchor="t">
            <a:normAutofit/>
          </a:bodyPr>
          <a:lstStyle>
            <a:lvl1pPr marL="0" indent="0" algn="ctr">
              <a:buNone/>
              <a:defRPr sz="2000"/>
            </a:lvl1pPr>
            <a:lvl2pPr marL="457177" indent="0">
              <a:buNone/>
              <a:defRPr sz="2000"/>
            </a:lvl2pPr>
            <a:lvl3pPr marL="914353" indent="0">
              <a:buNone/>
              <a:defRPr sz="20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r>
              <a:rPr lang="en-US"/>
              <a:t>Click icon to add picture</a:t>
            </a:r>
          </a:p>
        </p:txBody>
      </p:sp>
      <p:sp>
        <p:nvSpPr>
          <p:cNvPr id="4" name="Text Placeholder 3"/>
          <p:cNvSpPr>
            <a:spLocks noGrp="1"/>
          </p:cNvSpPr>
          <p:nvPr>
            <p:ph type="body" sz="half" idx="2"/>
          </p:nvPr>
        </p:nvSpPr>
        <p:spPr>
          <a:xfrm>
            <a:off x="913794" y="5108728"/>
            <a:ext cx="10353763" cy="682472"/>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09526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4" y="608437"/>
            <a:ext cx="10353763"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86898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6" y="3610034"/>
            <a:ext cx="8752298" cy="532749"/>
          </a:xfrm>
        </p:spPr>
        <p:txBody>
          <a:bodyPr anchor="t">
            <a:normAutofit/>
          </a:bodyPr>
          <a:lstStyle>
            <a:lvl1pPr marL="0" indent="0" algn="r">
              <a:buNone/>
              <a:defRPr sz="14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36612" y="87391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437812" y="2933245"/>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25331719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3"/>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7" y="4650556"/>
            <a:ext cx="10352198" cy="1140644"/>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753739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3"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12/3/2025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77091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986" y="1826046"/>
            <a:ext cx="3372061"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1751" y="1826046"/>
            <a:ext cx="3372061"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5621" y="1826046"/>
            <a:ext cx="3372061" cy="1833558"/>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3"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1" name="Text Placeholder 3"/>
          <p:cNvSpPr>
            <a:spLocks noGrp="1"/>
          </p:cNvSpPr>
          <p:nvPr>
            <p:ph type="body" sz="half" idx="18"/>
          </p:nvPr>
        </p:nvSpPr>
        <p:spPr>
          <a:xfrm>
            <a:off x="913795" y="4480370"/>
            <a:ext cx="3300984"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4" name="Text Placeholder 3"/>
          <p:cNvSpPr>
            <a:spLocks noGrp="1"/>
          </p:cNvSpPr>
          <p:nvPr>
            <p:ph type="body" sz="half" idx="19"/>
          </p:nvPr>
        </p:nvSpPr>
        <p:spPr>
          <a:xfrm>
            <a:off x="4441435" y="4480369"/>
            <a:ext cx="3302337"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9"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7" name="Text Placeholder 3"/>
          <p:cNvSpPr>
            <a:spLocks noGrp="1"/>
          </p:cNvSpPr>
          <p:nvPr>
            <p:ph type="body" sz="half" idx="20"/>
          </p:nvPr>
        </p:nvSpPr>
        <p:spPr>
          <a:xfrm>
            <a:off x="7966572" y="4480367"/>
            <a:ext cx="3300984" cy="1310835"/>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12/3/2025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1099600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98332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70" y="609600"/>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7" y="609600"/>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07117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12/3/2025</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0886709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12/3/2025</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501453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12/3/2025</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0890763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12/3/2025</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0929234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12/3/2025</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2174467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12/3/2025</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3085658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12/3/2025</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7872472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12/3/2025</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814624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12/3/2025</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42247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12/3/2025</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8596646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12/3/2025</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984201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45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12/3/2025</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1"/>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26086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12/3/2025</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1821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45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12/3/2025</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95759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12/3/2025</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758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12/3/2025</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9299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12/3/2025</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7663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12/3/2025</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74237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12/3/2025</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7784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12/3/2025</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70989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12/3/2025</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44445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12/3/2025</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6"/>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44379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600"/>
            <a:ext cx="6675120" cy="2951825"/>
          </a:xfrm>
        </p:spPr>
        <p:txBody>
          <a:bodyPr anchor="t">
            <a:normAutofit/>
          </a:bodyPr>
          <a:lstStyle>
            <a:lvl1pPr algn="l">
              <a:defRPr sz="4050"/>
            </a:lvl1pPr>
          </a:lstStyle>
          <a:p>
            <a:r>
              <a:rPr lang="en-US"/>
              <a:t>Click to edit Master title style</a:t>
            </a:r>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350" b="1" cap="all" spc="225" baseline="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12/3/2025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5425851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12/3/2025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2781582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7"/>
            <a:ext cx="9214884" cy="3159974"/>
          </a:xfrm>
        </p:spPr>
        <p:txBody>
          <a:bodyPr anchor="b">
            <a:normAutofit/>
          </a:bodyPr>
          <a:lstStyle>
            <a:lvl1pPr>
              <a:defRPr sz="4050"/>
            </a:lvl1pPr>
          </a:lstStyle>
          <a:p>
            <a:r>
              <a:rPr lang="en-US"/>
              <a:t>Click to edit Master title style</a:t>
            </a:r>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8"/>
            <a:ext cx="7907079" cy="1073889"/>
          </a:xfrm>
        </p:spPr>
        <p:txBody>
          <a:bodyPr>
            <a:normAutofit/>
          </a:bodyPr>
          <a:lstStyle>
            <a:lvl1pPr marL="0" indent="0">
              <a:buNone/>
              <a:defRPr sz="1500">
                <a:solidFill>
                  <a:schemeClr val="tx1"/>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12/3/2025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07740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12/3/2025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0134801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80" y="1371599"/>
            <a:ext cx="10890929" cy="93975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12/3/2025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1485854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12/3/2025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612533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12/3/2025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928300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1" y="2972168"/>
            <a:ext cx="3859397" cy="3226826"/>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12/3/2025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4277217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1" y="2972168"/>
            <a:ext cx="3859397" cy="3226825"/>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12/3/2025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6747347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12/3/2025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0187164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12/3/2025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5"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02101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4B10-C117-7018-CFB5-4AC6C5EAE13B}"/>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90D52CB-1B75-6C28-A9B3-73DB8EBFB2C6}"/>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2FAC548-86B7-8C01-1DEC-EEFED10C172D}"/>
              </a:ext>
            </a:extLst>
          </p:cNvPr>
          <p:cNvSpPr>
            <a:spLocks noGrp="1"/>
          </p:cNvSpPr>
          <p:nvPr>
            <p:ph type="dt" sz="half" idx="10"/>
          </p:nvPr>
        </p:nvSpPr>
        <p:spPr/>
        <p:txBody>
          <a:bodyPr/>
          <a:lstStyle/>
          <a:p>
            <a:fld id="{3A499FF1-6050-43C7-BCBF-3584ACFFC7CC}" type="datetimeFigureOut">
              <a:rPr lang="en-US" smtClean="0"/>
              <a:t>12/3/2025</a:t>
            </a:fld>
            <a:endParaRPr lang="en-US"/>
          </a:p>
        </p:txBody>
      </p:sp>
      <p:sp>
        <p:nvSpPr>
          <p:cNvPr id="5" name="Footer Placeholder 4">
            <a:extLst>
              <a:ext uri="{FF2B5EF4-FFF2-40B4-BE49-F238E27FC236}">
                <a16:creationId xmlns:a16="http://schemas.microsoft.com/office/drawing/2014/main" id="{25175611-8ED8-0F72-0730-42EE413B6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91078-7092-5116-E784-7D7B47DD5D5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7126375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599C-A024-CA5E-172C-806E43586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BBE68D-0E99-4270-D73C-0BF1AC420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7DCCD-552A-7596-CE93-EAD85F77AB30}"/>
              </a:ext>
            </a:extLst>
          </p:cNvPr>
          <p:cNvSpPr>
            <a:spLocks noGrp="1"/>
          </p:cNvSpPr>
          <p:nvPr>
            <p:ph type="dt" sz="half" idx="10"/>
          </p:nvPr>
        </p:nvSpPr>
        <p:spPr/>
        <p:txBody>
          <a:bodyPr/>
          <a:lstStyle/>
          <a:p>
            <a:fld id="{3A499FF1-6050-43C7-BCBF-3584ACFFC7CC}" type="datetimeFigureOut">
              <a:rPr lang="en-US" smtClean="0"/>
              <a:t>12/3/2025</a:t>
            </a:fld>
            <a:endParaRPr lang="en-US"/>
          </a:p>
        </p:txBody>
      </p:sp>
      <p:sp>
        <p:nvSpPr>
          <p:cNvPr id="5" name="Footer Placeholder 4">
            <a:extLst>
              <a:ext uri="{FF2B5EF4-FFF2-40B4-BE49-F238E27FC236}">
                <a16:creationId xmlns:a16="http://schemas.microsoft.com/office/drawing/2014/main" id="{F0528474-B033-5D3F-EBB3-16ACCB741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F9FFF-C959-F509-B101-F0EA5FE95C4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746624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D243-F846-E941-BBA0-BF09FB2FD19C}"/>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8F0D679-25DC-8E7B-2565-37881C5C434E}"/>
              </a:ext>
            </a:extLst>
          </p:cNvPr>
          <p:cNvSpPr>
            <a:spLocks noGrp="1"/>
          </p:cNvSpPr>
          <p:nvPr>
            <p:ph type="body" idx="1"/>
          </p:nvPr>
        </p:nvSpPr>
        <p:spPr>
          <a:xfrm>
            <a:off x="831850" y="4589464"/>
            <a:ext cx="10515600" cy="1500187"/>
          </a:xfrm>
        </p:spPr>
        <p:txBody>
          <a:bodyPr/>
          <a:lstStyle>
            <a:lvl1pPr marL="0" indent="0">
              <a:buNone/>
              <a:defRPr sz="1800">
                <a:solidFill>
                  <a:schemeClr val="tx1">
                    <a:tint val="82000"/>
                  </a:schemeClr>
                </a:solidFill>
              </a:defRPr>
            </a:lvl1pPr>
            <a:lvl2pPr marL="342898" indent="0">
              <a:buNone/>
              <a:defRPr sz="1500">
                <a:solidFill>
                  <a:schemeClr val="tx1">
                    <a:tint val="82000"/>
                  </a:schemeClr>
                </a:solidFill>
              </a:defRPr>
            </a:lvl2pPr>
            <a:lvl3pPr marL="685797" indent="0">
              <a:buNone/>
              <a:defRPr sz="1350">
                <a:solidFill>
                  <a:schemeClr val="tx1">
                    <a:tint val="82000"/>
                  </a:schemeClr>
                </a:solidFill>
              </a:defRPr>
            </a:lvl3pPr>
            <a:lvl4pPr marL="1028696" indent="0">
              <a:buNone/>
              <a:defRPr sz="1200">
                <a:solidFill>
                  <a:schemeClr val="tx1">
                    <a:tint val="82000"/>
                  </a:schemeClr>
                </a:solidFill>
              </a:defRPr>
            </a:lvl4pPr>
            <a:lvl5pPr marL="1371594" indent="0">
              <a:buNone/>
              <a:defRPr sz="1200">
                <a:solidFill>
                  <a:schemeClr val="tx1">
                    <a:tint val="82000"/>
                  </a:schemeClr>
                </a:solidFill>
              </a:defRPr>
            </a:lvl5pPr>
            <a:lvl6pPr marL="1714492" indent="0">
              <a:buNone/>
              <a:defRPr sz="1200">
                <a:solidFill>
                  <a:schemeClr val="tx1">
                    <a:tint val="82000"/>
                  </a:schemeClr>
                </a:solidFill>
              </a:defRPr>
            </a:lvl6pPr>
            <a:lvl7pPr marL="2057391" indent="0">
              <a:buNone/>
              <a:defRPr sz="1200">
                <a:solidFill>
                  <a:schemeClr val="tx1">
                    <a:tint val="82000"/>
                  </a:schemeClr>
                </a:solidFill>
              </a:defRPr>
            </a:lvl7pPr>
            <a:lvl8pPr marL="2400290" indent="0">
              <a:buNone/>
              <a:defRPr sz="1200">
                <a:solidFill>
                  <a:schemeClr val="tx1">
                    <a:tint val="82000"/>
                  </a:schemeClr>
                </a:solidFill>
              </a:defRPr>
            </a:lvl8pPr>
            <a:lvl9pPr marL="2743188"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B18021-DAC0-F64F-278E-0AC9BA9AEF35}"/>
              </a:ext>
            </a:extLst>
          </p:cNvPr>
          <p:cNvSpPr>
            <a:spLocks noGrp="1"/>
          </p:cNvSpPr>
          <p:nvPr>
            <p:ph type="dt" sz="half" idx="10"/>
          </p:nvPr>
        </p:nvSpPr>
        <p:spPr/>
        <p:txBody>
          <a:bodyPr/>
          <a:lstStyle/>
          <a:p>
            <a:fld id="{3A499FF1-6050-43C7-BCBF-3584ACFFC7CC}" type="datetimeFigureOut">
              <a:rPr lang="en-US" smtClean="0"/>
              <a:t>12/3/2025</a:t>
            </a:fld>
            <a:endParaRPr lang="en-US"/>
          </a:p>
        </p:txBody>
      </p:sp>
      <p:sp>
        <p:nvSpPr>
          <p:cNvPr id="5" name="Footer Placeholder 4">
            <a:extLst>
              <a:ext uri="{FF2B5EF4-FFF2-40B4-BE49-F238E27FC236}">
                <a16:creationId xmlns:a16="http://schemas.microsoft.com/office/drawing/2014/main" id="{64BCCF58-DB8D-1972-0D74-E15F529A1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F719D-4A97-2162-297C-8A95C392C7A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8124304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3A83-7464-4001-7DE0-2F09813AFF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337F04-2E43-E89C-3CF1-D0D9E7A0DD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74DD2-EDFD-9D59-2903-660C0CF4BD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F9B3A-B734-5C83-0623-8401B49038A7}"/>
              </a:ext>
            </a:extLst>
          </p:cNvPr>
          <p:cNvSpPr>
            <a:spLocks noGrp="1"/>
          </p:cNvSpPr>
          <p:nvPr>
            <p:ph type="dt" sz="half" idx="10"/>
          </p:nvPr>
        </p:nvSpPr>
        <p:spPr/>
        <p:txBody>
          <a:bodyPr/>
          <a:lstStyle/>
          <a:p>
            <a:fld id="{3A499FF1-6050-43C7-BCBF-3584ACFFC7CC}" type="datetimeFigureOut">
              <a:rPr lang="en-US" smtClean="0"/>
              <a:t>12/3/2025</a:t>
            </a:fld>
            <a:endParaRPr lang="en-US"/>
          </a:p>
        </p:txBody>
      </p:sp>
      <p:sp>
        <p:nvSpPr>
          <p:cNvPr id="6" name="Footer Placeholder 5">
            <a:extLst>
              <a:ext uri="{FF2B5EF4-FFF2-40B4-BE49-F238E27FC236}">
                <a16:creationId xmlns:a16="http://schemas.microsoft.com/office/drawing/2014/main" id="{B8D24833-E690-1D1D-DE48-6548C7094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44440-7FE1-D175-29B3-3E687CA1193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4597751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44F0-B4E2-C7F4-8825-E57A92B51C0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EE094C-17AE-3FB2-2DCB-33FCE510D3D4}"/>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07C63CC-B9EB-C425-8E0E-3AB6065A719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CCCDB-E986-88D8-F83E-944D0BB27D79}"/>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FDA08F6-2407-961C-1114-83C2884F29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94A746-1EF9-687B-5623-7F438128861C}"/>
              </a:ext>
            </a:extLst>
          </p:cNvPr>
          <p:cNvSpPr>
            <a:spLocks noGrp="1"/>
          </p:cNvSpPr>
          <p:nvPr>
            <p:ph type="dt" sz="half" idx="10"/>
          </p:nvPr>
        </p:nvSpPr>
        <p:spPr/>
        <p:txBody>
          <a:bodyPr/>
          <a:lstStyle/>
          <a:p>
            <a:fld id="{3A499FF1-6050-43C7-BCBF-3584ACFFC7CC}" type="datetimeFigureOut">
              <a:rPr lang="en-US" smtClean="0"/>
              <a:t>12/3/2025</a:t>
            </a:fld>
            <a:endParaRPr lang="en-US"/>
          </a:p>
        </p:txBody>
      </p:sp>
      <p:sp>
        <p:nvSpPr>
          <p:cNvPr id="8" name="Footer Placeholder 7">
            <a:extLst>
              <a:ext uri="{FF2B5EF4-FFF2-40B4-BE49-F238E27FC236}">
                <a16:creationId xmlns:a16="http://schemas.microsoft.com/office/drawing/2014/main" id="{6067B85A-E7D4-5AA3-5762-B7900DB0D9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B47815-ABBF-AEA5-127C-E898C796F910}"/>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4021775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AC9F-4C1C-99CD-C2AB-4B2EBD3A3D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07EACF-EAE2-81EE-3A39-024D26C63327}"/>
              </a:ext>
            </a:extLst>
          </p:cNvPr>
          <p:cNvSpPr>
            <a:spLocks noGrp="1"/>
          </p:cNvSpPr>
          <p:nvPr>
            <p:ph type="dt" sz="half" idx="10"/>
          </p:nvPr>
        </p:nvSpPr>
        <p:spPr/>
        <p:txBody>
          <a:bodyPr/>
          <a:lstStyle/>
          <a:p>
            <a:fld id="{3A499FF1-6050-43C7-BCBF-3584ACFFC7CC}" type="datetimeFigureOut">
              <a:rPr lang="en-US" smtClean="0"/>
              <a:t>12/3/2025</a:t>
            </a:fld>
            <a:endParaRPr lang="en-US"/>
          </a:p>
        </p:txBody>
      </p:sp>
      <p:sp>
        <p:nvSpPr>
          <p:cNvPr id="4" name="Footer Placeholder 3">
            <a:extLst>
              <a:ext uri="{FF2B5EF4-FFF2-40B4-BE49-F238E27FC236}">
                <a16:creationId xmlns:a16="http://schemas.microsoft.com/office/drawing/2014/main" id="{C21C5295-DB15-AB2F-1A5D-0BAAFC1E72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82CC40-25BB-4D0E-3786-A640FBEAF94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751805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FAC281-E65E-5941-CEB4-645CE713BB18}"/>
              </a:ext>
            </a:extLst>
          </p:cNvPr>
          <p:cNvSpPr>
            <a:spLocks noGrp="1"/>
          </p:cNvSpPr>
          <p:nvPr>
            <p:ph type="dt" sz="half" idx="10"/>
          </p:nvPr>
        </p:nvSpPr>
        <p:spPr/>
        <p:txBody>
          <a:bodyPr/>
          <a:lstStyle/>
          <a:p>
            <a:fld id="{3A499FF1-6050-43C7-BCBF-3584ACFFC7CC}" type="datetimeFigureOut">
              <a:rPr lang="en-US" smtClean="0"/>
              <a:t>12/3/2025</a:t>
            </a:fld>
            <a:endParaRPr lang="en-US"/>
          </a:p>
        </p:txBody>
      </p:sp>
      <p:sp>
        <p:nvSpPr>
          <p:cNvPr id="3" name="Footer Placeholder 2">
            <a:extLst>
              <a:ext uri="{FF2B5EF4-FFF2-40B4-BE49-F238E27FC236}">
                <a16:creationId xmlns:a16="http://schemas.microsoft.com/office/drawing/2014/main" id="{4E3CEF05-C28C-895A-9441-89A61DD6D1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D71EEE-47BB-F21D-7B0D-1DEB6DFC6B4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407728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D236-1920-4B2C-C36C-D087E1388D9E}"/>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63DC289-3D30-14ED-141F-9910F547717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904A6-589C-A563-DD68-7FB5E571ABD9}"/>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2253449-0D06-6DED-AA52-F9AF4AF8D9DB}"/>
              </a:ext>
            </a:extLst>
          </p:cNvPr>
          <p:cNvSpPr>
            <a:spLocks noGrp="1"/>
          </p:cNvSpPr>
          <p:nvPr>
            <p:ph type="dt" sz="half" idx="10"/>
          </p:nvPr>
        </p:nvSpPr>
        <p:spPr/>
        <p:txBody>
          <a:bodyPr/>
          <a:lstStyle/>
          <a:p>
            <a:fld id="{3A499FF1-6050-43C7-BCBF-3584ACFFC7CC}" type="datetimeFigureOut">
              <a:rPr lang="en-US" smtClean="0"/>
              <a:t>12/3/2025</a:t>
            </a:fld>
            <a:endParaRPr lang="en-US"/>
          </a:p>
        </p:txBody>
      </p:sp>
      <p:sp>
        <p:nvSpPr>
          <p:cNvPr id="6" name="Footer Placeholder 5">
            <a:extLst>
              <a:ext uri="{FF2B5EF4-FFF2-40B4-BE49-F238E27FC236}">
                <a16:creationId xmlns:a16="http://schemas.microsoft.com/office/drawing/2014/main" id="{4A1AF771-257F-7337-BD7C-EE31F7BFC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976D86-5242-7197-8B2C-89A229CE4888}"/>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1274022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5449-9BC3-53C4-99A0-A3490ED1FF4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2228E0B-AA76-AE16-CBAE-21B7330F680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41F3A6D-1D3C-D330-6578-35A632C0D2B6}"/>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1043C20-551F-17AD-E49B-87212D16BADF}"/>
              </a:ext>
            </a:extLst>
          </p:cNvPr>
          <p:cNvSpPr>
            <a:spLocks noGrp="1"/>
          </p:cNvSpPr>
          <p:nvPr>
            <p:ph type="dt" sz="half" idx="10"/>
          </p:nvPr>
        </p:nvSpPr>
        <p:spPr/>
        <p:txBody>
          <a:bodyPr/>
          <a:lstStyle/>
          <a:p>
            <a:fld id="{3A499FF1-6050-43C7-BCBF-3584ACFFC7CC}" type="datetimeFigureOut">
              <a:rPr lang="en-US" smtClean="0"/>
              <a:t>12/3/2025</a:t>
            </a:fld>
            <a:endParaRPr lang="en-US"/>
          </a:p>
        </p:txBody>
      </p:sp>
      <p:sp>
        <p:nvSpPr>
          <p:cNvPr id="6" name="Footer Placeholder 5">
            <a:extLst>
              <a:ext uri="{FF2B5EF4-FFF2-40B4-BE49-F238E27FC236}">
                <a16:creationId xmlns:a16="http://schemas.microsoft.com/office/drawing/2014/main" id="{FDCADA8E-71D3-C78F-23F7-A6FFF8E2D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3575F-9064-F7C1-9795-68BC02ED506E}"/>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0768372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6508-B879-D54E-A78D-F18B42B817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D8C2B6-0B22-2A88-089B-0556C1E724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B178D-F30E-78C3-A248-59B5B62BB0FF}"/>
              </a:ext>
            </a:extLst>
          </p:cNvPr>
          <p:cNvSpPr>
            <a:spLocks noGrp="1"/>
          </p:cNvSpPr>
          <p:nvPr>
            <p:ph type="dt" sz="half" idx="10"/>
          </p:nvPr>
        </p:nvSpPr>
        <p:spPr/>
        <p:txBody>
          <a:bodyPr/>
          <a:lstStyle/>
          <a:p>
            <a:fld id="{3A499FF1-6050-43C7-BCBF-3584ACFFC7CC}" type="datetimeFigureOut">
              <a:rPr lang="en-US" smtClean="0"/>
              <a:t>12/3/2025</a:t>
            </a:fld>
            <a:endParaRPr lang="en-US"/>
          </a:p>
        </p:txBody>
      </p:sp>
      <p:sp>
        <p:nvSpPr>
          <p:cNvPr id="5" name="Footer Placeholder 4">
            <a:extLst>
              <a:ext uri="{FF2B5EF4-FFF2-40B4-BE49-F238E27FC236}">
                <a16:creationId xmlns:a16="http://schemas.microsoft.com/office/drawing/2014/main" id="{F081A711-FADF-43C7-B831-7C3EFDCE7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B8D12-7A2E-9F2F-FF6A-389A45634B1B}"/>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3193051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47BB3-4CF2-E6FD-04B7-EC6EE8D2A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7EED46-D5A8-BE10-5120-2D95AA8A56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8E0BF-29F9-1D66-1402-FB6643727050}"/>
              </a:ext>
            </a:extLst>
          </p:cNvPr>
          <p:cNvSpPr>
            <a:spLocks noGrp="1"/>
          </p:cNvSpPr>
          <p:nvPr>
            <p:ph type="dt" sz="half" idx="10"/>
          </p:nvPr>
        </p:nvSpPr>
        <p:spPr/>
        <p:txBody>
          <a:bodyPr/>
          <a:lstStyle/>
          <a:p>
            <a:fld id="{3A499FF1-6050-43C7-BCBF-3584ACFFC7CC}" type="datetimeFigureOut">
              <a:rPr lang="en-US" smtClean="0"/>
              <a:t>12/3/2025</a:t>
            </a:fld>
            <a:endParaRPr lang="en-US"/>
          </a:p>
        </p:txBody>
      </p:sp>
      <p:sp>
        <p:nvSpPr>
          <p:cNvPr id="5" name="Footer Placeholder 4">
            <a:extLst>
              <a:ext uri="{FF2B5EF4-FFF2-40B4-BE49-F238E27FC236}">
                <a16:creationId xmlns:a16="http://schemas.microsoft.com/office/drawing/2014/main" id="{DAE93D86-DF29-D85E-D788-A71AF3EAA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7DD63-517F-16BD-D7DD-172A1B09940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7248523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CF4A3-FE33-948B-315B-EBEE8916AB3E}"/>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A18D09F-6E73-A9B3-305E-A693A9410A0C}"/>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7D5FC1B-8928-B2AA-8841-A4767838DFB3}"/>
              </a:ext>
            </a:extLst>
          </p:cNvPr>
          <p:cNvSpPr>
            <a:spLocks noGrp="1"/>
          </p:cNvSpPr>
          <p:nvPr>
            <p:ph type="dt" sz="half" idx="10"/>
          </p:nvPr>
        </p:nvSpPr>
        <p:spPr/>
        <p:txBody>
          <a:bodyPr/>
          <a:lstStyle/>
          <a:p>
            <a:fld id="{ED377859-A8F9-474D-B852-E494191D3C16}" type="datetimeFigureOut">
              <a:rPr lang="en-US" smtClean="0"/>
              <a:t>12/3/2025</a:t>
            </a:fld>
            <a:endParaRPr lang="en-US"/>
          </a:p>
        </p:txBody>
      </p:sp>
      <p:sp>
        <p:nvSpPr>
          <p:cNvPr id="5" name="Footer Placeholder 4">
            <a:extLst>
              <a:ext uri="{FF2B5EF4-FFF2-40B4-BE49-F238E27FC236}">
                <a16:creationId xmlns:a16="http://schemas.microsoft.com/office/drawing/2014/main" id="{9A2A0198-E4CF-D6FA-D717-DE14BF7CE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9B90E-0F7B-FABD-0DAC-1EBCA4F2D913}"/>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7368650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CDA5-846D-D4B8-1524-314AB93AFF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240B13-E1BB-0E1A-9E43-301D3BAC97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23E4B-A57C-3566-AF2B-2F64AEDE8149}"/>
              </a:ext>
            </a:extLst>
          </p:cNvPr>
          <p:cNvSpPr>
            <a:spLocks noGrp="1"/>
          </p:cNvSpPr>
          <p:nvPr>
            <p:ph type="dt" sz="half" idx="10"/>
          </p:nvPr>
        </p:nvSpPr>
        <p:spPr/>
        <p:txBody>
          <a:bodyPr/>
          <a:lstStyle/>
          <a:p>
            <a:fld id="{ED377859-A8F9-474D-B852-E494191D3C16}" type="datetimeFigureOut">
              <a:rPr lang="en-US" smtClean="0"/>
              <a:t>12/3/2025</a:t>
            </a:fld>
            <a:endParaRPr lang="en-US"/>
          </a:p>
        </p:txBody>
      </p:sp>
      <p:sp>
        <p:nvSpPr>
          <p:cNvPr id="5" name="Footer Placeholder 4">
            <a:extLst>
              <a:ext uri="{FF2B5EF4-FFF2-40B4-BE49-F238E27FC236}">
                <a16:creationId xmlns:a16="http://schemas.microsoft.com/office/drawing/2014/main" id="{6124C22E-5C36-33F6-1F7D-5990C3968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A2D55-F06B-3EC4-4EC3-D7C7F907CF2F}"/>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4010356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954D-5212-DAF1-0133-A441775634C8}"/>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DB97554-CEEC-9CEB-1A78-5D1952F11E56}"/>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EF6E92-027D-CB87-9EBA-7514E502A4DF}"/>
              </a:ext>
            </a:extLst>
          </p:cNvPr>
          <p:cNvSpPr>
            <a:spLocks noGrp="1"/>
          </p:cNvSpPr>
          <p:nvPr>
            <p:ph type="dt" sz="half" idx="10"/>
          </p:nvPr>
        </p:nvSpPr>
        <p:spPr/>
        <p:txBody>
          <a:bodyPr/>
          <a:lstStyle/>
          <a:p>
            <a:fld id="{ED377859-A8F9-474D-B852-E494191D3C16}" type="datetimeFigureOut">
              <a:rPr lang="en-US" smtClean="0"/>
              <a:t>12/3/2025</a:t>
            </a:fld>
            <a:endParaRPr lang="en-US"/>
          </a:p>
        </p:txBody>
      </p:sp>
      <p:sp>
        <p:nvSpPr>
          <p:cNvPr id="5" name="Footer Placeholder 4">
            <a:extLst>
              <a:ext uri="{FF2B5EF4-FFF2-40B4-BE49-F238E27FC236}">
                <a16:creationId xmlns:a16="http://schemas.microsoft.com/office/drawing/2014/main" id="{FECF4BD1-2315-E65D-0AF7-6CC35EE86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4E36C-5953-4D48-330F-56A73BD63528}"/>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76257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1BB1-CCBB-8B8E-606E-4ED293704C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F65F0-1317-1B62-39BB-1062ED1F3D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8D1DE4-A05C-50F6-8393-58495610D9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B538E-FCF1-C219-8A24-22EF5FE91C7C}"/>
              </a:ext>
            </a:extLst>
          </p:cNvPr>
          <p:cNvSpPr>
            <a:spLocks noGrp="1"/>
          </p:cNvSpPr>
          <p:nvPr>
            <p:ph type="dt" sz="half" idx="10"/>
          </p:nvPr>
        </p:nvSpPr>
        <p:spPr/>
        <p:txBody>
          <a:bodyPr/>
          <a:lstStyle/>
          <a:p>
            <a:fld id="{ED377859-A8F9-474D-B852-E494191D3C16}" type="datetimeFigureOut">
              <a:rPr lang="en-US" smtClean="0"/>
              <a:t>12/3/2025</a:t>
            </a:fld>
            <a:endParaRPr lang="en-US"/>
          </a:p>
        </p:txBody>
      </p:sp>
      <p:sp>
        <p:nvSpPr>
          <p:cNvPr id="6" name="Footer Placeholder 5">
            <a:extLst>
              <a:ext uri="{FF2B5EF4-FFF2-40B4-BE49-F238E27FC236}">
                <a16:creationId xmlns:a16="http://schemas.microsoft.com/office/drawing/2014/main" id="{F5F9D52B-B0BF-1B4B-A103-E4F56FFD7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6FA9C-F44B-1665-3241-A1B6776E80D1}"/>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7440972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9EA9-41F9-F639-D7BB-6A96E6CB7F28}"/>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CEB6A6-3097-681C-DF12-103E72E62910}"/>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DAD48F3-990F-95EF-0978-E6A2338D78A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7335C2-D621-8ECE-297F-2B5BB646FEC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B584C8C-1C28-7CEB-2744-E2461AD891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F55867-F6F2-AA7F-78C0-974B44DFE9D7}"/>
              </a:ext>
            </a:extLst>
          </p:cNvPr>
          <p:cNvSpPr>
            <a:spLocks noGrp="1"/>
          </p:cNvSpPr>
          <p:nvPr>
            <p:ph type="dt" sz="half" idx="10"/>
          </p:nvPr>
        </p:nvSpPr>
        <p:spPr/>
        <p:txBody>
          <a:bodyPr/>
          <a:lstStyle/>
          <a:p>
            <a:fld id="{ED377859-A8F9-474D-B852-E494191D3C16}" type="datetimeFigureOut">
              <a:rPr lang="en-US" smtClean="0"/>
              <a:t>12/3/2025</a:t>
            </a:fld>
            <a:endParaRPr lang="en-US"/>
          </a:p>
        </p:txBody>
      </p:sp>
      <p:sp>
        <p:nvSpPr>
          <p:cNvPr id="8" name="Footer Placeholder 7">
            <a:extLst>
              <a:ext uri="{FF2B5EF4-FFF2-40B4-BE49-F238E27FC236}">
                <a16:creationId xmlns:a16="http://schemas.microsoft.com/office/drawing/2014/main" id="{37E73DD7-4363-DE1A-6AB5-40D21D8E6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1EDBC-4531-5EA1-5778-83290DA6E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5653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34BF-D20B-6470-92D9-AD0948D77B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B2FAE4-39FB-BCA7-38C1-AD1724F18481}"/>
              </a:ext>
            </a:extLst>
          </p:cNvPr>
          <p:cNvSpPr>
            <a:spLocks noGrp="1"/>
          </p:cNvSpPr>
          <p:nvPr>
            <p:ph type="dt" sz="half" idx="10"/>
          </p:nvPr>
        </p:nvSpPr>
        <p:spPr/>
        <p:txBody>
          <a:bodyPr/>
          <a:lstStyle/>
          <a:p>
            <a:fld id="{ED377859-A8F9-474D-B852-E494191D3C16}" type="datetimeFigureOut">
              <a:rPr lang="en-US" smtClean="0"/>
              <a:t>12/3/2025</a:t>
            </a:fld>
            <a:endParaRPr lang="en-US"/>
          </a:p>
        </p:txBody>
      </p:sp>
      <p:sp>
        <p:nvSpPr>
          <p:cNvPr id="4" name="Footer Placeholder 3">
            <a:extLst>
              <a:ext uri="{FF2B5EF4-FFF2-40B4-BE49-F238E27FC236}">
                <a16:creationId xmlns:a16="http://schemas.microsoft.com/office/drawing/2014/main" id="{0665D9FF-F757-B443-4B0E-D648884B33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05C241-783F-3864-0E07-6237C3BA1E3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8265283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EBE485-632F-A15F-01E6-B12E6450A150}"/>
              </a:ext>
            </a:extLst>
          </p:cNvPr>
          <p:cNvSpPr>
            <a:spLocks noGrp="1"/>
          </p:cNvSpPr>
          <p:nvPr>
            <p:ph type="dt" sz="half" idx="10"/>
          </p:nvPr>
        </p:nvSpPr>
        <p:spPr/>
        <p:txBody>
          <a:bodyPr/>
          <a:lstStyle/>
          <a:p>
            <a:fld id="{ED377859-A8F9-474D-B852-E494191D3C16}" type="datetimeFigureOut">
              <a:rPr lang="en-US" smtClean="0"/>
              <a:t>12/3/2025</a:t>
            </a:fld>
            <a:endParaRPr lang="en-US"/>
          </a:p>
        </p:txBody>
      </p:sp>
      <p:sp>
        <p:nvSpPr>
          <p:cNvPr id="3" name="Footer Placeholder 2">
            <a:extLst>
              <a:ext uri="{FF2B5EF4-FFF2-40B4-BE49-F238E27FC236}">
                <a16:creationId xmlns:a16="http://schemas.microsoft.com/office/drawing/2014/main" id="{ACFCC06D-D119-2E27-71FD-7034ACD42B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D953F9-A6E4-7A63-87B6-5A34E1568AB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1464611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29CAC-3410-9E54-6F6E-EBB8CA87CC5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3B6CCC8-F298-8430-2AD2-11964C680EA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B1361B-B21A-BE01-D140-8D783D16ED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89DBFBB-35FE-F49A-D5F2-6826ED941F0C}"/>
              </a:ext>
            </a:extLst>
          </p:cNvPr>
          <p:cNvSpPr>
            <a:spLocks noGrp="1"/>
          </p:cNvSpPr>
          <p:nvPr>
            <p:ph type="dt" sz="half" idx="10"/>
          </p:nvPr>
        </p:nvSpPr>
        <p:spPr/>
        <p:txBody>
          <a:bodyPr/>
          <a:lstStyle/>
          <a:p>
            <a:fld id="{ED377859-A8F9-474D-B852-E494191D3C16}" type="datetimeFigureOut">
              <a:rPr lang="en-US" smtClean="0"/>
              <a:t>12/3/2025</a:t>
            </a:fld>
            <a:endParaRPr lang="en-US"/>
          </a:p>
        </p:txBody>
      </p:sp>
      <p:sp>
        <p:nvSpPr>
          <p:cNvPr id="6" name="Footer Placeholder 5">
            <a:extLst>
              <a:ext uri="{FF2B5EF4-FFF2-40B4-BE49-F238E27FC236}">
                <a16:creationId xmlns:a16="http://schemas.microsoft.com/office/drawing/2014/main" id="{727C3BEA-DB5A-ABFC-1C11-3081E514A7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C0F10-2AF8-2349-6F05-680F32793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1148273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4D47-9674-7355-DBEF-63DF8B3F52F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D25CF09-DEE9-B6E4-10A1-E47D88A876C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9C92ACB-62C3-B994-EAF7-1C2234D54B2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048B526-12DA-A433-F85B-91B23FC45041}"/>
              </a:ext>
            </a:extLst>
          </p:cNvPr>
          <p:cNvSpPr>
            <a:spLocks noGrp="1"/>
          </p:cNvSpPr>
          <p:nvPr>
            <p:ph type="dt" sz="half" idx="10"/>
          </p:nvPr>
        </p:nvSpPr>
        <p:spPr/>
        <p:txBody>
          <a:bodyPr/>
          <a:lstStyle/>
          <a:p>
            <a:fld id="{ED377859-A8F9-474D-B852-E494191D3C16}" type="datetimeFigureOut">
              <a:rPr lang="en-US" smtClean="0"/>
              <a:t>12/3/2025</a:t>
            </a:fld>
            <a:endParaRPr lang="en-US"/>
          </a:p>
        </p:txBody>
      </p:sp>
      <p:sp>
        <p:nvSpPr>
          <p:cNvPr id="6" name="Footer Placeholder 5">
            <a:extLst>
              <a:ext uri="{FF2B5EF4-FFF2-40B4-BE49-F238E27FC236}">
                <a16:creationId xmlns:a16="http://schemas.microsoft.com/office/drawing/2014/main" id="{4F7143DA-86FE-6670-4C96-2F24C0E026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04F61-0F00-AB0C-6506-95D5C89E821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921325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2524-D0E4-B6DC-5411-88DE7F1682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EF4F56-37BB-1D6E-8978-037B0EB6C4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F60B3-92AD-96DC-58E9-0FF10981B119}"/>
              </a:ext>
            </a:extLst>
          </p:cNvPr>
          <p:cNvSpPr>
            <a:spLocks noGrp="1"/>
          </p:cNvSpPr>
          <p:nvPr>
            <p:ph type="dt" sz="half" idx="10"/>
          </p:nvPr>
        </p:nvSpPr>
        <p:spPr/>
        <p:txBody>
          <a:bodyPr/>
          <a:lstStyle/>
          <a:p>
            <a:fld id="{ED377859-A8F9-474D-B852-E494191D3C16}" type="datetimeFigureOut">
              <a:rPr lang="en-US" smtClean="0"/>
              <a:t>12/3/2025</a:t>
            </a:fld>
            <a:endParaRPr lang="en-US"/>
          </a:p>
        </p:txBody>
      </p:sp>
      <p:sp>
        <p:nvSpPr>
          <p:cNvPr id="5" name="Footer Placeholder 4">
            <a:extLst>
              <a:ext uri="{FF2B5EF4-FFF2-40B4-BE49-F238E27FC236}">
                <a16:creationId xmlns:a16="http://schemas.microsoft.com/office/drawing/2014/main" id="{9A205CC9-5D40-D7DF-C1BB-EDFD131BE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67135-8700-531B-4045-AAEFEAA5746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2391178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FA238-6567-9EF8-793A-3C56AF2F67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219E4-8BBB-7248-2D5C-D36E638941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D7E6A-4326-73FB-3266-B6BE7EC4822C}"/>
              </a:ext>
            </a:extLst>
          </p:cNvPr>
          <p:cNvSpPr>
            <a:spLocks noGrp="1"/>
          </p:cNvSpPr>
          <p:nvPr>
            <p:ph type="dt" sz="half" idx="10"/>
          </p:nvPr>
        </p:nvSpPr>
        <p:spPr/>
        <p:txBody>
          <a:bodyPr/>
          <a:lstStyle/>
          <a:p>
            <a:fld id="{ED377859-A8F9-474D-B852-E494191D3C16}" type="datetimeFigureOut">
              <a:rPr lang="en-US" smtClean="0"/>
              <a:t>12/3/2025</a:t>
            </a:fld>
            <a:endParaRPr lang="en-US"/>
          </a:p>
        </p:txBody>
      </p:sp>
      <p:sp>
        <p:nvSpPr>
          <p:cNvPr id="5" name="Footer Placeholder 4">
            <a:extLst>
              <a:ext uri="{FF2B5EF4-FFF2-40B4-BE49-F238E27FC236}">
                <a16:creationId xmlns:a16="http://schemas.microsoft.com/office/drawing/2014/main" id="{B5E6F911-CE15-F875-9132-882D96DFE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18B18-CBAA-F4DE-5688-5AF04057F2CC}"/>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3581072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DB00C6-5909-D54C-8DB5-4D7BAF0F0057}"/>
              </a:ext>
            </a:extLst>
          </p:cNvPr>
          <p:cNvSpPr/>
          <p:nvPr userDrawn="1"/>
        </p:nvSpPr>
        <p:spPr bwMode="auto">
          <a:xfrm>
            <a:off x="1" y="5665857"/>
            <a:ext cx="12188825" cy="939800"/>
          </a:xfrm>
          <a:prstGeom prst="rect">
            <a:avLst/>
          </a:prstGeom>
          <a:gradFill flip="none" rotWithShape="1">
            <a:gsLst>
              <a:gs pos="0">
                <a:srgbClr val="ECECEC"/>
              </a:gs>
              <a:gs pos="100000">
                <a:srgbClr val="FFFFFF">
                  <a:alpha val="0"/>
                </a:srgbClr>
              </a:gs>
            </a:gsLst>
            <a:lin ang="16200000" scaled="1"/>
            <a:tileRect/>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050">
              <a:latin typeface="+mj-lt"/>
            </a:endParaRPr>
          </a:p>
        </p:txBody>
      </p:sp>
      <p:sp>
        <p:nvSpPr>
          <p:cNvPr id="161" name="Title 160">
            <a:extLst>
              <a:ext uri="{FF2B5EF4-FFF2-40B4-BE49-F238E27FC236}">
                <a16:creationId xmlns:a16="http://schemas.microsoft.com/office/drawing/2014/main" id="{1ABF9962-8979-374A-9E14-DBE1FAF4C0B0}"/>
              </a:ext>
            </a:extLst>
          </p:cNvPr>
          <p:cNvSpPr>
            <a:spLocks noGrp="1"/>
          </p:cNvSpPr>
          <p:nvPr userDrawn="1">
            <p:ph type="title" hasCustomPrompt="1"/>
          </p:nvPr>
        </p:nvSpPr>
        <p:spPr>
          <a:xfrm>
            <a:off x="838200" y="457201"/>
            <a:ext cx="10515600" cy="685800"/>
          </a:xfrm>
          <a:prstGeom prst="rect">
            <a:avLst/>
          </a:prstGeom>
        </p:spPr>
        <p:txBody>
          <a:bodyPr/>
          <a:lstStyle>
            <a:lvl1pPr algn="ctr">
              <a:defRPr/>
            </a:lvl1pPr>
          </a:lstStyle>
          <a:p>
            <a:r>
              <a:rPr lang="en-US"/>
              <a:t>Dress Code Violations (Do Not Wear)</a:t>
            </a:r>
          </a:p>
        </p:txBody>
      </p:sp>
      <p:sp>
        <p:nvSpPr>
          <p:cNvPr id="165" name="Text Placeholder 162">
            <a:extLst>
              <a:ext uri="{FF2B5EF4-FFF2-40B4-BE49-F238E27FC236}">
                <a16:creationId xmlns:a16="http://schemas.microsoft.com/office/drawing/2014/main" id="{79461DAD-6BDB-FE4A-9680-1D022C8E7706}"/>
              </a:ext>
            </a:extLst>
          </p:cNvPr>
          <p:cNvSpPr>
            <a:spLocks noGrp="1"/>
          </p:cNvSpPr>
          <p:nvPr>
            <p:ph type="body" sz="quarter" idx="11" hasCustomPrompt="1"/>
          </p:nvPr>
        </p:nvSpPr>
        <p:spPr>
          <a:xfrm>
            <a:off x="299872" y="4863216"/>
            <a:ext cx="4348328" cy="1652008"/>
          </a:xfrm>
          <a:prstGeom prst="rect">
            <a:avLst/>
          </a:prstGeom>
        </p:spPr>
        <p:txBody>
          <a:bodyPr>
            <a:noAutofit/>
          </a:bodyPr>
          <a:lstStyle>
            <a:lvl1pPr marL="0" indent="0" algn="ctr">
              <a:buNone/>
              <a:defRPr sz="3000">
                <a:solidFill>
                  <a:schemeClr val="accent2">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Sweat Pants, Joggers or Pajama Pants</a:t>
            </a:r>
          </a:p>
        </p:txBody>
      </p:sp>
      <p:sp>
        <p:nvSpPr>
          <p:cNvPr id="169" name="Text Placeholder 162">
            <a:extLst>
              <a:ext uri="{FF2B5EF4-FFF2-40B4-BE49-F238E27FC236}">
                <a16:creationId xmlns:a16="http://schemas.microsoft.com/office/drawing/2014/main" id="{68447428-8EBE-4143-A913-C75DE1A16BD1}"/>
              </a:ext>
            </a:extLst>
          </p:cNvPr>
          <p:cNvSpPr>
            <a:spLocks noGrp="1"/>
          </p:cNvSpPr>
          <p:nvPr>
            <p:ph type="body" sz="quarter" idx="15" hasCustomPrompt="1"/>
          </p:nvPr>
        </p:nvSpPr>
        <p:spPr>
          <a:xfrm>
            <a:off x="4701872" y="3136820"/>
            <a:ext cx="2179320" cy="1691413"/>
          </a:xfrm>
          <a:prstGeom prst="rect">
            <a:avLst/>
          </a:prstGeom>
        </p:spPr>
        <p:txBody>
          <a:bodyPr>
            <a:noAutofit/>
          </a:bodyPr>
          <a:lstStyle>
            <a:lvl1pPr marL="0" indent="0" algn="ctr">
              <a:buNone/>
              <a:defRPr sz="3000">
                <a:solidFill>
                  <a:schemeClr val="accent6">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Ripped or Frayed Jeans</a:t>
            </a:r>
          </a:p>
        </p:txBody>
      </p:sp>
      <p:sp>
        <p:nvSpPr>
          <p:cNvPr id="171" name="Text Placeholder 162">
            <a:extLst>
              <a:ext uri="{FF2B5EF4-FFF2-40B4-BE49-F238E27FC236}">
                <a16:creationId xmlns:a16="http://schemas.microsoft.com/office/drawing/2014/main" id="{A7748F88-B436-F245-8AA5-536EA7F61D43}"/>
              </a:ext>
            </a:extLst>
          </p:cNvPr>
          <p:cNvSpPr>
            <a:spLocks noGrp="1"/>
          </p:cNvSpPr>
          <p:nvPr>
            <p:ph type="body" sz="quarter" idx="17" hasCustomPrompt="1"/>
          </p:nvPr>
        </p:nvSpPr>
        <p:spPr>
          <a:xfrm>
            <a:off x="7543800" y="1553121"/>
            <a:ext cx="4267200" cy="1079531"/>
          </a:xfrm>
          <a:prstGeom prst="rect">
            <a:avLst/>
          </a:prstGeom>
        </p:spPr>
        <p:txBody>
          <a:bodyPr>
            <a:noAutofit/>
          </a:bodyPr>
          <a:lstStyle>
            <a:lvl1pPr marL="0" indent="0" algn="ctr">
              <a:buNone/>
              <a:defRPr sz="1800">
                <a:solidFill>
                  <a:schemeClr val="accent5">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Non Somerset Sweat shirts  hoodies or Polos (Unless below 60 degrees</a:t>
            </a:r>
          </a:p>
        </p:txBody>
      </p:sp>
      <p:sp>
        <p:nvSpPr>
          <p:cNvPr id="173" name="Text Placeholder 162">
            <a:extLst>
              <a:ext uri="{FF2B5EF4-FFF2-40B4-BE49-F238E27FC236}">
                <a16:creationId xmlns:a16="http://schemas.microsoft.com/office/drawing/2014/main" id="{9FB24D9A-4987-504B-B1B8-C61C9895A046}"/>
              </a:ext>
            </a:extLst>
          </p:cNvPr>
          <p:cNvSpPr>
            <a:spLocks noGrp="1"/>
          </p:cNvSpPr>
          <p:nvPr>
            <p:ph type="body" sz="quarter" idx="19" hasCustomPrompt="1"/>
          </p:nvPr>
        </p:nvSpPr>
        <p:spPr>
          <a:xfrm>
            <a:off x="5871541" y="5245734"/>
            <a:ext cx="2019302" cy="1079531"/>
          </a:xfrm>
          <a:prstGeom prst="rect">
            <a:avLst/>
          </a:prstGeom>
        </p:spPr>
        <p:txBody>
          <a:bodyPr>
            <a:noAutofit/>
          </a:bodyPr>
          <a:lstStyle>
            <a:lvl1pPr marL="0" indent="0" algn="ctr">
              <a:buNone/>
              <a:defRPr sz="2700">
                <a:solidFill>
                  <a:schemeClr val="accent4">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Crocs or Slides</a:t>
            </a:r>
          </a:p>
        </p:txBody>
      </p:sp>
      <p:pic>
        <p:nvPicPr>
          <p:cNvPr id="3" name="Picture 2">
            <a:extLst>
              <a:ext uri="{FF2B5EF4-FFF2-40B4-BE49-F238E27FC236}">
                <a16:creationId xmlns:a16="http://schemas.microsoft.com/office/drawing/2014/main" id="{1B08626B-8C08-1DE0-6709-92318D2B100B}"/>
              </a:ext>
            </a:extLst>
          </p:cNvPr>
          <p:cNvPicPr>
            <a:picLocks noChangeAspect="1"/>
          </p:cNvPicPr>
          <p:nvPr userDrawn="1"/>
        </p:nvPicPr>
        <p:blipFill>
          <a:blip r:embed="rId2"/>
          <a:stretch>
            <a:fillRect/>
          </a:stretch>
        </p:blipFill>
        <p:spPr>
          <a:xfrm>
            <a:off x="133350" y="2024185"/>
            <a:ext cx="933450" cy="1447800"/>
          </a:xfrm>
          <a:prstGeom prst="rect">
            <a:avLst/>
          </a:prstGeom>
        </p:spPr>
      </p:pic>
      <p:pic>
        <p:nvPicPr>
          <p:cNvPr id="6" name="Picture 5">
            <a:extLst>
              <a:ext uri="{FF2B5EF4-FFF2-40B4-BE49-F238E27FC236}">
                <a16:creationId xmlns:a16="http://schemas.microsoft.com/office/drawing/2014/main" id="{2F10EF03-ED00-C48D-B750-2F166D973057}"/>
              </a:ext>
            </a:extLst>
          </p:cNvPr>
          <p:cNvPicPr>
            <a:picLocks noChangeAspect="1"/>
          </p:cNvPicPr>
          <p:nvPr userDrawn="1"/>
        </p:nvPicPr>
        <p:blipFill>
          <a:blip r:embed="rId3"/>
          <a:stretch>
            <a:fillRect/>
          </a:stretch>
        </p:blipFill>
        <p:spPr>
          <a:xfrm>
            <a:off x="1329956" y="1547878"/>
            <a:ext cx="647700" cy="1457325"/>
          </a:xfrm>
          <a:prstGeom prst="rect">
            <a:avLst/>
          </a:prstGeom>
        </p:spPr>
      </p:pic>
      <p:pic>
        <p:nvPicPr>
          <p:cNvPr id="37" name="Picture 36">
            <a:extLst>
              <a:ext uri="{FF2B5EF4-FFF2-40B4-BE49-F238E27FC236}">
                <a16:creationId xmlns:a16="http://schemas.microsoft.com/office/drawing/2014/main" id="{91821664-520B-C11F-EF19-55A70F3B6245}"/>
              </a:ext>
            </a:extLst>
          </p:cNvPr>
          <p:cNvPicPr>
            <a:picLocks noChangeAspect="1"/>
          </p:cNvPicPr>
          <p:nvPr userDrawn="1"/>
        </p:nvPicPr>
        <p:blipFill>
          <a:blip r:embed="rId4"/>
          <a:stretch>
            <a:fillRect/>
          </a:stretch>
        </p:blipFill>
        <p:spPr>
          <a:xfrm>
            <a:off x="2105247" y="1849766"/>
            <a:ext cx="962025" cy="1409700"/>
          </a:xfrm>
          <a:prstGeom prst="rect">
            <a:avLst/>
          </a:prstGeom>
        </p:spPr>
      </p:pic>
      <p:pic>
        <p:nvPicPr>
          <p:cNvPr id="68" name="Picture 67">
            <a:extLst>
              <a:ext uri="{FF2B5EF4-FFF2-40B4-BE49-F238E27FC236}">
                <a16:creationId xmlns:a16="http://schemas.microsoft.com/office/drawing/2014/main" id="{ECF32A9F-8C61-0110-0FBB-F0607BAE3E14}"/>
              </a:ext>
            </a:extLst>
          </p:cNvPr>
          <p:cNvPicPr>
            <a:picLocks noChangeAspect="1"/>
          </p:cNvPicPr>
          <p:nvPr userDrawn="1"/>
        </p:nvPicPr>
        <p:blipFill>
          <a:blip r:embed="rId5"/>
          <a:stretch>
            <a:fillRect/>
          </a:stretch>
        </p:blipFill>
        <p:spPr>
          <a:xfrm>
            <a:off x="3109748" y="1481261"/>
            <a:ext cx="619125" cy="1533525"/>
          </a:xfrm>
          <a:prstGeom prst="rect">
            <a:avLst/>
          </a:prstGeom>
        </p:spPr>
      </p:pic>
      <p:pic>
        <p:nvPicPr>
          <p:cNvPr id="99" name="Picture 98">
            <a:extLst>
              <a:ext uri="{FF2B5EF4-FFF2-40B4-BE49-F238E27FC236}">
                <a16:creationId xmlns:a16="http://schemas.microsoft.com/office/drawing/2014/main" id="{7A0382B7-18AA-8A02-4F49-B04FDF850CE6}"/>
              </a:ext>
            </a:extLst>
          </p:cNvPr>
          <p:cNvPicPr>
            <a:picLocks noChangeAspect="1"/>
          </p:cNvPicPr>
          <p:nvPr userDrawn="1"/>
        </p:nvPicPr>
        <p:blipFill>
          <a:blip r:embed="rId6"/>
          <a:stretch>
            <a:fillRect/>
          </a:stretch>
        </p:blipFill>
        <p:spPr>
          <a:xfrm>
            <a:off x="4694745" y="1362237"/>
            <a:ext cx="819150" cy="1438275"/>
          </a:xfrm>
          <a:prstGeom prst="rect">
            <a:avLst/>
          </a:prstGeom>
        </p:spPr>
      </p:pic>
      <p:pic>
        <p:nvPicPr>
          <p:cNvPr id="130" name="Picture 129">
            <a:extLst>
              <a:ext uri="{FF2B5EF4-FFF2-40B4-BE49-F238E27FC236}">
                <a16:creationId xmlns:a16="http://schemas.microsoft.com/office/drawing/2014/main" id="{A2F7404A-5505-B411-28D1-CC521491DBE4}"/>
              </a:ext>
            </a:extLst>
          </p:cNvPr>
          <p:cNvPicPr>
            <a:picLocks noChangeAspect="1"/>
          </p:cNvPicPr>
          <p:nvPr userDrawn="1"/>
        </p:nvPicPr>
        <p:blipFill>
          <a:blip r:embed="rId7"/>
          <a:stretch>
            <a:fillRect/>
          </a:stretch>
        </p:blipFill>
        <p:spPr>
          <a:xfrm>
            <a:off x="5837095" y="1343563"/>
            <a:ext cx="790575" cy="1676400"/>
          </a:xfrm>
          <a:prstGeom prst="rect">
            <a:avLst/>
          </a:prstGeom>
        </p:spPr>
      </p:pic>
      <p:pic>
        <p:nvPicPr>
          <p:cNvPr id="162" name="Picture 161">
            <a:extLst>
              <a:ext uri="{FF2B5EF4-FFF2-40B4-BE49-F238E27FC236}">
                <a16:creationId xmlns:a16="http://schemas.microsoft.com/office/drawing/2014/main" id="{34B45887-2ED6-9AD2-A90C-88EED3618A74}"/>
              </a:ext>
            </a:extLst>
          </p:cNvPr>
          <p:cNvPicPr>
            <a:picLocks noChangeAspect="1"/>
          </p:cNvPicPr>
          <p:nvPr userDrawn="1"/>
        </p:nvPicPr>
        <p:blipFill>
          <a:blip r:embed="rId8"/>
          <a:stretch>
            <a:fillRect/>
          </a:stretch>
        </p:blipFill>
        <p:spPr>
          <a:xfrm>
            <a:off x="1267268" y="3153766"/>
            <a:ext cx="733425" cy="1466850"/>
          </a:xfrm>
          <a:prstGeom prst="rect">
            <a:avLst/>
          </a:prstGeom>
        </p:spPr>
      </p:pic>
      <p:pic>
        <p:nvPicPr>
          <p:cNvPr id="174" name="Picture 173">
            <a:extLst>
              <a:ext uri="{FF2B5EF4-FFF2-40B4-BE49-F238E27FC236}">
                <a16:creationId xmlns:a16="http://schemas.microsoft.com/office/drawing/2014/main" id="{AD8A74A1-7D08-273A-D007-78C759EE454B}"/>
              </a:ext>
            </a:extLst>
          </p:cNvPr>
          <p:cNvPicPr>
            <a:picLocks noChangeAspect="1"/>
          </p:cNvPicPr>
          <p:nvPr userDrawn="1"/>
        </p:nvPicPr>
        <p:blipFill>
          <a:blip r:embed="rId9"/>
          <a:stretch>
            <a:fillRect/>
          </a:stretch>
        </p:blipFill>
        <p:spPr>
          <a:xfrm>
            <a:off x="3149347" y="3220526"/>
            <a:ext cx="666750" cy="1524000"/>
          </a:xfrm>
          <a:prstGeom prst="rect">
            <a:avLst/>
          </a:prstGeom>
        </p:spPr>
      </p:pic>
      <p:pic>
        <p:nvPicPr>
          <p:cNvPr id="176" name="Picture 175">
            <a:extLst>
              <a:ext uri="{FF2B5EF4-FFF2-40B4-BE49-F238E27FC236}">
                <a16:creationId xmlns:a16="http://schemas.microsoft.com/office/drawing/2014/main" id="{FEE9276A-9B58-B4B1-ED15-FEED56BFAAF2}"/>
              </a:ext>
            </a:extLst>
          </p:cNvPr>
          <p:cNvPicPr>
            <a:picLocks noChangeAspect="1"/>
          </p:cNvPicPr>
          <p:nvPr userDrawn="1"/>
        </p:nvPicPr>
        <p:blipFill>
          <a:blip r:embed="rId10"/>
          <a:stretch>
            <a:fillRect/>
          </a:stretch>
        </p:blipFill>
        <p:spPr>
          <a:xfrm>
            <a:off x="8077200" y="5443209"/>
            <a:ext cx="1771650" cy="904875"/>
          </a:xfrm>
          <a:prstGeom prst="rect">
            <a:avLst/>
          </a:prstGeom>
        </p:spPr>
      </p:pic>
      <p:pic>
        <p:nvPicPr>
          <p:cNvPr id="178" name="Picture 177">
            <a:extLst>
              <a:ext uri="{FF2B5EF4-FFF2-40B4-BE49-F238E27FC236}">
                <a16:creationId xmlns:a16="http://schemas.microsoft.com/office/drawing/2014/main" id="{114207C4-BEEE-8231-72A7-59317264CB09}"/>
              </a:ext>
            </a:extLst>
          </p:cNvPr>
          <p:cNvPicPr>
            <a:picLocks noChangeAspect="1"/>
          </p:cNvPicPr>
          <p:nvPr userDrawn="1"/>
        </p:nvPicPr>
        <p:blipFill>
          <a:blip r:embed="rId11"/>
          <a:stretch>
            <a:fillRect/>
          </a:stretch>
        </p:blipFill>
        <p:spPr>
          <a:xfrm>
            <a:off x="10354340" y="5693649"/>
            <a:ext cx="1676400" cy="723900"/>
          </a:xfrm>
          <a:prstGeom prst="rect">
            <a:avLst/>
          </a:prstGeom>
        </p:spPr>
      </p:pic>
      <p:pic>
        <p:nvPicPr>
          <p:cNvPr id="180" name="Picture 179">
            <a:extLst>
              <a:ext uri="{FF2B5EF4-FFF2-40B4-BE49-F238E27FC236}">
                <a16:creationId xmlns:a16="http://schemas.microsoft.com/office/drawing/2014/main" id="{B33FBE73-23A7-F079-995D-8B2DF16883E1}"/>
              </a:ext>
            </a:extLst>
          </p:cNvPr>
          <p:cNvPicPr>
            <a:picLocks noChangeAspect="1"/>
          </p:cNvPicPr>
          <p:nvPr userDrawn="1"/>
        </p:nvPicPr>
        <p:blipFill>
          <a:blip r:embed="rId12"/>
          <a:stretch>
            <a:fillRect/>
          </a:stretch>
        </p:blipFill>
        <p:spPr>
          <a:xfrm>
            <a:off x="10610228" y="2748086"/>
            <a:ext cx="1409700" cy="1704975"/>
          </a:xfrm>
          <a:prstGeom prst="rect">
            <a:avLst/>
          </a:prstGeom>
        </p:spPr>
      </p:pic>
      <p:pic>
        <p:nvPicPr>
          <p:cNvPr id="182" name="Picture 181">
            <a:extLst>
              <a:ext uri="{FF2B5EF4-FFF2-40B4-BE49-F238E27FC236}">
                <a16:creationId xmlns:a16="http://schemas.microsoft.com/office/drawing/2014/main" id="{6A0E4966-C32A-67A9-7A48-D478C8420963}"/>
              </a:ext>
            </a:extLst>
          </p:cNvPr>
          <p:cNvPicPr>
            <a:picLocks noChangeAspect="1"/>
          </p:cNvPicPr>
          <p:nvPr userDrawn="1"/>
        </p:nvPicPr>
        <p:blipFill>
          <a:blip r:embed="rId13"/>
          <a:stretch>
            <a:fillRect/>
          </a:stretch>
        </p:blipFill>
        <p:spPr>
          <a:xfrm>
            <a:off x="8830049" y="2759172"/>
            <a:ext cx="1381125" cy="1533525"/>
          </a:xfrm>
          <a:prstGeom prst="rect">
            <a:avLst/>
          </a:prstGeom>
        </p:spPr>
      </p:pic>
      <p:pic>
        <p:nvPicPr>
          <p:cNvPr id="184" name="Picture 183">
            <a:extLst>
              <a:ext uri="{FF2B5EF4-FFF2-40B4-BE49-F238E27FC236}">
                <a16:creationId xmlns:a16="http://schemas.microsoft.com/office/drawing/2014/main" id="{8EA32A17-7016-3C16-C1D0-A03DE2927479}"/>
              </a:ext>
            </a:extLst>
          </p:cNvPr>
          <p:cNvPicPr>
            <a:picLocks noChangeAspect="1"/>
          </p:cNvPicPr>
          <p:nvPr userDrawn="1"/>
        </p:nvPicPr>
        <p:blipFill>
          <a:blip r:embed="rId14"/>
          <a:stretch>
            <a:fillRect/>
          </a:stretch>
        </p:blipFill>
        <p:spPr>
          <a:xfrm>
            <a:off x="7439468" y="2690813"/>
            <a:ext cx="1076325" cy="1476375"/>
          </a:xfrm>
          <a:prstGeom prst="rect">
            <a:avLst/>
          </a:prstGeom>
        </p:spPr>
      </p:pic>
    </p:spTree>
    <p:extLst>
      <p:ext uri="{BB962C8B-B14F-4D97-AF65-F5344CB8AC3E}">
        <p14:creationId xmlns:p14="http://schemas.microsoft.com/office/powerpoint/2010/main" val="22682984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FA9B0-66AE-6FEF-CFF8-F2BC77426D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80A582-2A9A-AA0F-0FCB-C61110AE3C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5D16AB-635F-6025-156F-3D8431C1BDAB}"/>
              </a:ext>
            </a:extLst>
          </p:cNvPr>
          <p:cNvSpPr>
            <a:spLocks noGrp="1"/>
          </p:cNvSpPr>
          <p:nvPr>
            <p:ph type="dt" sz="half" idx="10"/>
          </p:nvPr>
        </p:nvSpPr>
        <p:spPr/>
        <p:txBody>
          <a:bodyPr/>
          <a:lstStyle/>
          <a:p>
            <a:fld id="{DB9402C0-2BAF-4DB9-B5FC-A17247133ABF}" type="datetimeFigureOut">
              <a:rPr lang="en-US" smtClean="0"/>
              <a:t>12/3/2025</a:t>
            </a:fld>
            <a:endParaRPr lang="en-US"/>
          </a:p>
        </p:txBody>
      </p:sp>
      <p:sp>
        <p:nvSpPr>
          <p:cNvPr id="5" name="Footer Placeholder 4">
            <a:extLst>
              <a:ext uri="{FF2B5EF4-FFF2-40B4-BE49-F238E27FC236}">
                <a16:creationId xmlns:a16="http://schemas.microsoft.com/office/drawing/2014/main" id="{98A21F4B-0162-31AE-657E-E686A9E7F6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5A9F82-DEFD-1529-BD9D-368B0683AC6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934389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10509-5F9A-AF88-FD99-2A29DBA00D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BBFC46-F9BC-1B07-0465-7D4ECC810E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B59DDC-F136-A5C9-EAAB-7C6E780A5FB5}"/>
              </a:ext>
            </a:extLst>
          </p:cNvPr>
          <p:cNvSpPr>
            <a:spLocks noGrp="1"/>
          </p:cNvSpPr>
          <p:nvPr>
            <p:ph type="dt" sz="half" idx="10"/>
          </p:nvPr>
        </p:nvSpPr>
        <p:spPr/>
        <p:txBody>
          <a:bodyPr/>
          <a:lstStyle/>
          <a:p>
            <a:fld id="{DB9402C0-2BAF-4DB9-B5FC-A17247133ABF}" type="datetimeFigureOut">
              <a:rPr lang="en-US" smtClean="0"/>
              <a:t>12/3/2025</a:t>
            </a:fld>
            <a:endParaRPr lang="en-US"/>
          </a:p>
        </p:txBody>
      </p:sp>
      <p:sp>
        <p:nvSpPr>
          <p:cNvPr id="5" name="Footer Placeholder 4">
            <a:extLst>
              <a:ext uri="{FF2B5EF4-FFF2-40B4-BE49-F238E27FC236}">
                <a16:creationId xmlns:a16="http://schemas.microsoft.com/office/drawing/2014/main" id="{CCF2D9CB-9392-5C12-4516-1B7ECF16B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7FDD86-A692-DAED-FE24-1949F518D9F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699250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D2BCD-1A12-5102-205D-BC384F50A4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BC686B-AC65-5277-3ED1-383830D984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051363-23B5-CF28-8FB4-6EAD6148325B}"/>
              </a:ext>
            </a:extLst>
          </p:cNvPr>
          <p:cNvSpPr>
            <a:spLocks noGrp="1"/>
          </p:cNvSpPr>
          <p:nvPr>
            <p:ph type="dt" sz="half" idx="10"/>
          </p:nvPr>
        </p:nvSpPr>
        <p:spPr/>
        <p:txBody>
          <a:bodyPr/>
          <a:lstStyle/>
          <a:p>
            <a:fld id="{DB9402C0-2BAF-4DB9-B5FC-A17247133ABF}" type="datetimeFigureOut">
              <a:rPr lang="en-US" smtClean="0"/>
              <a:t>12/3/2025</a:t>
            </a:fld>
            <a:endParaRPr lang="en-US"/>
          </a:p>
        </p:txBody>
      </p:sp>
      <p:sp>
        <p:nvSpPr>
          <p:cNvPr id="5" name="Footer Placeholder 4">
            <a:extLst>
              <a:ext uri="{FF2B5EF4-FFF2-40B4-BE49-F238E27FC236}">
                <a16:creationId xmlns:a16="http://schemas.microsoft.com/office/drawing/2014/main" id="{02163BA1-C0E9-E6ED-A9ED-FFC620C04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98E71-7E9A-C92A-E6C4-139A440AC3C5}"/>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28094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5FB1E-FFC6-9DE9-DDA7-3FA0388486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1062B9-55B4-9A3C-FC60-C914727FF2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8A2F95-BC25-9FA8-2634-38DEBBCE1A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0CA9FE-E848-6A38-375D-0AE0FDEEB899}"/>
              </a:ext>
            </a:extLst>
          </p:cNvPr>
          <p:cNvSpPr>
            <a:spLocks noGrp="1"/>
          </p:cNvSpPr>
          <p:nvPr>
            <p:ph type="dt" sz="half" idx="10"/>
          </p:nvPr>
        </p:nvSpPr>
        <p:spPr/>
        <p:txBody>
          <a:bodyPr/>
          <a:lstStyle/>
          <a:p>
            <a:fld id="{DB9402C0-2BAF-4DB9-B5FC-A17247133ABF}" type="datetimeFigureOut">
              <a:rPr lang="en-US" smtClean="0"/>
              <a:t>12/3/2025</a:t>
            </a:fld>
            <a:endParaRPr lang="en-US"/>
          </a:p>
        </p:txBody>
      </p:sp>
      <p:sp>
        <p:nvSpPr>
          <p:cNvPr id="6" name="Footer Placeholder 5">
            <a:extLst>
              <a:ext uri="{FF2B5EF4-FFF2-40B4-BE49-F238E27FC236}">
                <a16:creationId xmlns:a16="http://schemas.microsoft.com/office/drawing/2014/main" id="{E25CA34C-61F2-7DA5-5BD9-75B14638E4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A1F805-A4A5-5034-1EB6-82491D156603}"/>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083996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95DBE-87EF-F8D8-6240-A5AEC4BA91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DA75DE-E3C2-C8F2-400E-83C4075F27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038AE1-18C5-AD1E-4E7D-B87EA5D4DD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1C1726-16AB-9534-5CCC-A39F19CF56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4F88DF-E4B9-2DC2-F3BA-5F67AD26C4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3212D7-BC17-273D-60D8-09FD71AF75A1}"/>
              </a:ext>
            </a:extLst>
          </p:cNvPr>
          <p:cNvSpPr>
            <a:spLocks noGrp="1"/>
          </p:cNvSpPr>
          <p:nvPr>
            <p:ph type="dt" sz="half" idx="10"/>
          </p:nvPr>
        </p:nvSpPr>
        <p:spPr/>
        <p:txBody>
          <a:bodyPr/>
          <a:lstStyle/>
          <a:p>
            <a:fld id="{DB9402C0-2BAF-4DB9-B5FC-A17247133ABF}" type="datetimeFigureOut">
              <a:rPr lang="en-US" smtClean="0"/>
              <a:t>12/3/2025</a:t>
            </a:fld>
            <a:endParaRPr lang="en-US"/>
          </a:p>
        </p:txBody>
      </p:sp>
      <p:sp>
        <p:nvSpPr>
          <p:cNvPr id="8" name="Footer Placeholder 7">
            <a:extLst>
              <a:ext uri="{FF2B5EF4-FFF2-40B4-BE49-F238E27FC236}">
                <a16:creationId xmlns:a16="http://schemas.microsoft.com/office/drawing/2014/main" id="{D5A6992E-EF38-773C-ACE4-F006D04D7D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EB433C-10F6-5C2F-7311-E26BDF1B965C}"/>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7826209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7DCE3-EF1F-A45A-1C0D-133937C8D6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E832C1-E9D6-1A7E-597C-742B07E1B54B}"/>
              </a:ext>
            </a:extLst>
          </p:cNvPr>
          <p:cNvSpPr>
            <a:spLocks noGrp="1"/>
          </p:cNvSpPr>
          <p:nvPr>
            <p:ph type="dt" sz="half" idx="10"/>
          </p:nvPr>
        </p:nvSpPr>
        <p:spPr/>
        <p:txBody>
          <a:bodyPr/>
          <a:lstStyle/>
          <a:p>
            <a:fld id="{DB9402C0-2BAF-4DB9-B5FC-A17247133ABF}" type="datetimeFigureOut">
              <a:rPr lang="en-US" smtClean="0"/>
              <a:t>12/3/2025</a:t>
            </a:fld>
            <a:endParaRPr lang="en-US"/>
          </a:p>
        </p:txBody>
      </p:sp>
      <p:sp>
        <p:nvSpPr>
          <p:cNvPr id="4" name="Footer Placeholder 3">
            <a:extLst>
              <a:ext uri="{FF2B5EF4-FFF2-40B4-BE49-F238E27FC236}">
                <a16:creationId xmlns:a16="http://schemas.microsoft.com/office/drawing/2014/main" id="{2B0E3CEC-5A8C-2B52-650D-6E51D2F22A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058A42-30CE-EB27-9CC3-8373607D933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9000322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ADA90F-60A6-184E-A7F3-EE48064669B1}"/>
              </a:ext>
            </a:extLst>
          </p:cNvPr>
          <p:cNvSpPr>
            <a:spLocks noGrp="1"/>
          </p:cNvSpPr>
          <p:nvPr>
            <p:ph type="dt" sz="half" idx="10"/>
          </p:nvPr>
        </p:nvSpPr>
        <p:spPr/>
        <p:txBody>
          <a:bodyPr/>
          <a:lstStyle/>
          <a:p>
            <a:fld id="{DB9402C0-2BAF-4DB9-B5FC-A17247133ABF}" type="datetimeFigureOut">
              <a:rPr lang="en-US" smtClean="0"/>
              <a:t>12/3/2025</a:t>
            </a:fld>
            <a:endParaRPr lang="en-US"/>
          </a:p>
        </p:txBody>
      </p:sp>
      <p:sp>
        <p:nvSpPr>
          <p:cNvPr id="3" name="Footer Placeholder 2">
            <a:extLst>
              <a:ext uri="{FF2B5EF4-FFF2-40B4-BE49-F238E27FC236}">
                <a16:creationId xmlns:a16="http://schemas.microsoft.com/office/drawing/2014/main" id="{74F9726B-E39F-3C3C-571D-C861ACE524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D9C368-E19D-9765-BFF6-4BCA11A00C5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9521472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E3141-58B7-5F0E-693A-2E396C004B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520DB4-983D-1432-54EB-C383838C30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66EBBB-6071-FC8E-9D18-ED0096A56F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64DAA6-82FD-03CD-1CF2-9C6B91FFBAB8}"/>
              </a:ext>
            </a:extLst>
          </p:cNvPr>
          <p:cNvSpPr>
            <a:spLocks noGrp="1"/>
          </p:cNvSpPr>
          <p:nvPr>
            <p:ph type="dt" sz="half" idx="10"/>
          </p:nvPr>
        </p:nvSpPr>
        <p:spPr/>
        <p:txBody>
          <a:bodyPr/>
          <a:lstStyle/>
          <a:p>
            <a:fld id="{DB9402C0-2BAF-4DB9-B5FC-A17247133ABF}" type="datetimeFigureOut">
              <a:rPr lang="en-US" smtClean="0"/>
              <a:t>12/3/2025</a:t>
            </a:fld>
            <a:endParaRPr lang="en-US"/>
          </a:p>
        </p:txBody>
      </p:sp>
      <p:sp>
        <p:nvSpPr>
          <p:cNvPr id="6" name="Footer Placeholder 5">
            <a:extLst>
              <a:ext uri="{FF2B5EF4-FFF2-40B4-BE49-F238E27FC236}">
                <a16:creationId xmlns:a16="http://schemas.microsoft.com/office/drawing/2014/main" id="{E10240E0-0067-D401-68D8-0AAFEC374F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60ED44-4F6E-0319-C0D9-4A3B55C08318}"/>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987556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95C8F-01BE-F6F3-A9FE-0E110E72AE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B4D37C-9147-7F21-E7ED-1F11F74ED1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CA0685-4694-3028-93A3-B2AE892D21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A68199-A9A2-E6EF-5B2D-B1F961BE5F25}"/>
              </a:ext>
            </a:extLst>
          </p:cNvPr>
          <p:cNvSpPr>
            <a:spLocks noGrp="1"/>
          </p:cNvSpPr>
          <p:nvPr>
            <p:ph type="dt" sz="half" idx="10"/>
          </p:nvPr>
        </p:nvSpPr>
        <p:spPr/>
        <p:txBody>
          <a:bodyPr/>
          <a:lstStyle/>
          <a:p>
            <a:fld id="{DB9402C0-2BAF-4DB9-B5FC-A17247133ABF}" type="datetimeFigureOut">
              <a:rPr lang="en-US" smtClean="0"/>
              <a:t>12/3/2025</a:t>
            </a:fld>
            <a:endParaRPr lang="en-US"/>
          </a:p>
        </p:txBody>
      </p:sp>
      <p:sp>
        <p:nvSpPr>
          <p:cNvPr id="6" name="Footer Placeholder 5">
            <a:extLst>
              <a:ext uri="{FF2B5EF4-FFF2-40B4-BE49-F238E27FC236}">
                <a16:creationId xmlns:a16="http://schemas.microsoft.com/office/drawing/2014/main" id="{0C3580EF-202E-A21A-92C5-86FCD73A6C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32EB01-DBA7-8EA1-E7CE-B59C8EA4CA56}"/>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40511940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BEC20-DAD5-5B8A-151A-50BFA5AAB9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6488EE-01E9-1DEB-E05C-20911F6D08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2504BF-FC7B-D0D5-85E0-CB32129050BD}"/>
              </a:ext>
            </a:extLst>
          </p:cNvPr>
          <p:cNvSpPr>
            <a:spLocks noGrp="1"/>
          </p:cNvSpPr>
          <p:nvPr>
            <p:ph type="dt" sz="half" idx="10"/>
          </p:nvPr>
        </p:nvSpPr>
        <p:spPr/>
        <p:txBody>
          <a:bodyPr/>
          <a:lstStyle/>
          <a:p>
            <a:fld id="{DB9402C0-2BAF-4DB9-B5FC-A17247133ABF}" type="datetimeFigureOut">
              <a:rPr lang="en-US" smtClean="0"/>
              <a:t>12/3/2025</a:t>
            </a:fld>
            <a:endParaRPr lang="en-US"/>
          </a:p>
        </p:txBody>
      </p:sp>
      <p:sp>
        <p:nvSpPr>
          <p:cNvPr id="5" name="Footer Placeholder 4">
            <a:extLst>
              <a:ext uri="{FF2B5EF4-FFF2-40B4-BE49-F238E27FC236}">
                <a16:creationId xmlns:a16="http://schemas.microsoft.com/office/drawing/2014/main" id="{1950C365-B3A6-75CE-48D4-FB1BB89D0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04E3F1-1CBE-426C-B972-94229D7FCCCE}"/>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04736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A1F99F-BA6B-FAE5-064D-4BA17B2B8B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55AFBA-D62C-F104-D612-19863561A9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D017B9-492E-892C-4925-B2BBFA857642}"/>
              </a:ext>
            </a:extLst>
          </p:cNvPr>
          <p:cNvSpPr>
            <a:spLocks noGrp="1"/>
          </p:cNvSpPr>
          <p:nvPr>
            <p:ph type="dt" sz="half" idx="10"/>
          </p:nvPr>
        </p:nvSpPr>
        <p:spPr/>
        <p:txBody>
          <a:bodyPr/>
          <a:lstStyle/>
          <a:p>
            <a:fld id="{DB9402C0-2BAF-4DB9-B5FC-A17247133ABF}" type="datetimeFigureOut">
              <a:rPr lang="en-US" smtClean="0"/>
              <a:t>12/3/2025</a:t>
            </a:fld>
            <a:endParaRPr lang="en-US"/>
          </a:p>
        </p:txBody>
      </p:sp>
      <p:sp>
        <p:nvSpPr>
          <p:cNvPr id="5" name="Footer Placeholder 4">
            <a:extLst>
              <a:ext uri="{FF2B5EF4-FFF2-40B4-BE49-F238E27FC236}">
                <a16:creationId xmlns:a16="http://schemas.microsoft.com/office/drawing/2014/main" id="{2FA361B4-D896-3CD2-2E38-BC01F8D10F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1CCE59-DB8D-BA71-69CE-2531CA3CFDB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3857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9BB5717-EA46-46C3-B183-00A508613732}"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93922294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990415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0.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1.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2.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3.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4.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4.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8.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9.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12/3/2025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95549"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11D48F-14AA-B3CE-EA1A-7BA6555624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8F5662-0D6E-87BD-1C4B-6FA998FAE2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A0288A-E48E-D0A0-F4E6-BD914211BD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B9402C0-2BAF-4DB9-B5FC-A17247133ABF}" type="datetimeFigureOut">
              <a:rPr lang="en-US" smtClean="0"/>
              <a:t>12/3/2025</a:t>
            </a:fld>
            <a:endParaRPr lang="en-US"/>
          </a:p>
        </p:txBody>
      </p:sp>
      <p:sp>
        <p:nvSpPr>
          <p:cNvPr id="5" name="Footer Placeholder 4">
            <a:extLst>
              <a:ext uri="{FF2B5EF4-FFF2-40B4-BE49-F238E27FC236}">
                <a16:creationId xmlns:a16="http://schemas.microsoft.com/office/drawing/2014/main" id="{5154E565-F1E7-1A09-57C9-4989B88CA0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1A4F4D9-C2A5-0493-66F1-6D4968B525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A83783B-3FCB-472D-9A4F-612D71EB9B4C}" type="slidenum">
              <a:rPr lang="en-US" smtClean="0"/>
              <a:t>‹#›</a:t>
            </a:fld>
            <a:endParaRPr lang="en-US"/>
          </a:p>
        </p:txBody>
      </p:sp>
    </p:spTree>
    <p:extLst>
      <p:ext uri="{BB962C8B-B14F-4D97-AF65-F5344CB8AC3E}">
        <p14:creationId xmlns:p14="http://schemas.microsoft.com/office/powerpoint/2010/main" val="4038551101"/>
      </p:ext>
    </p:extLst>
  </p:cSld>
  <p:clrMap bg1="lt1" tx1="dk1" bg2="lt2" tx2="dk2" accent1="accent1" accent2="accent2" accent3="accent3" accent4="accent4" accent5="accent5" accent6="accent6" hlink="hlink" folHlink="folHlink"/>
  <p:sldLayoutIdLst>
    <p:sldLayoutId id="2147495666" r:id="rId1"/>
    <p:sldLayoutId id="2147495667" r:id="rId2"/>
    <p:sldLayoutId id="2147495668" r:id="rId3"/>
    <p:sldLayoutId id="2147495669" r:id="rId4"/>
    <p:sldLayoutId id="2147495670" r:id="rId5"/>
    <p:sldLayoutId id="2147495671" r:id="rId6"/>
    <p:sldLayoutId id="2147495672" r:id="rId7"/>
    <p:sldLayoutId id="2147495673" r:id="rId8"/>
    <p:sldLayoutId id="2147495674" r:id="rId9"/>
    <p:sldLayoutId id="2147495675" r:id="rId10"/>
    <p:sldLayoutId id="2147495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BB5717-EA46-46C3-B183-00A508613732}" type="datetimeFigureOut">
              <a:rPr lang="en-US" smtClean="0"/>
              <a:t>12/3/2025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D17EC-69F3-4D52-88EF-49AD56E78239}" type="slidenum">
              <a:rPr lang="en-US" smtClean="0"/>
              <a:t>‹#›</a:t>
            </a:fld>
            <a:endParaRPr lang="en-US"/>
          </a:p>
        </p:txBody>
      </p:sp>
    </p:spTree>
    <p:extLst>
      <p:ext uri="{BB962C8B-B14F-4D97-AF65-F5344CB8AC3E}">
        <p14:creationId xmlns:p14="http://schemas.microsoft.com/office/powerpoint/2010/main" val="714894443"/>
      </p:ext>
    </p:extLst>
  </p:cSld>
  <p:clrMap bg1="lt1" tx1="dk1" bg2="lt2" tx2="dk2" accent1="accent1" accent2="accent2" accent3="accent3" accent4="accent4" accent5="accent5" accent6="accent6" hlink="hlink" folHlink="folHlink"/>
  <p:sldLayoutIdLst>
    <p:sldLayoutId id="2147495678" r:id="rId1"/>
    <p:sldLayoutId id="2147495679" r:id="rId2"/>
    <p:sldLayoutId id="2147495680" r:id="rId3"/>
    <p:sldLayoutId id="2147495681" r:id="rId4"/>
    <p:sldLayoutId id="2147495682" r:id="rId5"/>
    <p:sldLayoutId id="2147495683" r:id="rId6"/>
    <p:sldLayoutId id="2147495684" r:id="rId7"/>
    <p:sldLayoutId id="2147495685" r:id="rId8"/>
    <p:sldLayoutId id="2147495686" r:id="rId9"/>
    <p:sldLayoutId id="2147495687" r:id="rId10"/>
    <p:sldLayoutId id="2147495688"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586094232"/>
      </p:ext>
    </p:extLst>
  </p:cSld>
  <p:clrMap bg1="lt1" tx1="dk1" bg2="lt2" tx2="dk2" accent1="accent1" accent2="accent2" accent3="accent3" accent4="accent4" accent5="accent5" accent6="accent6" hlink="hlink" folHlink="folHlink"/>
  <p:sldLayoutIdLst>
    <p:sldLayoutId id="2147495702" r:id="rId1"/>
    <p:sldLayoutId id="2147495703" r:id="rId2"/>
    <p:sldLayoutId id="2147495704" r:id="rId3"/>
    <p:sldLayoutId id="2147495705" r:id="rId4"/>
    <p:sldLayoutId id="2147495706" r:id="rId5"/>
    <p:sldLayoutId id="2147495707" r:id="rId6"/>
    <p:sldLayoutId id="2147495708" r:id="rId7"/>
    <p:sldLayoutId id="2147495709" r:id="rId8"/>
    <p:sldLayoutId id="2147495710" r:id="rId9"/>
    <p:sldLayoutId id="2147495711" r:id="rId10"/>
    <p:sldLayoutId id="2147495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14400"/>
            <a:ext cx="10691265" cy="1307592"/>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21992"/>
            <a:ext cx="10691265" cy="3739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49564" cy="365125"/>
          </a:xfrm>
          <a:prstGeom prst="rect">
            <a:avLst/>
          </a:prstGeom>
        </p:spPr>
        <p:txBody>
          <a:bodyPr vert="horz" lIns="91440" tIns="45720" rIns="91440" bIns="45720" rtlCol="0" anchor="ctr"/>
          <a:lstStyle>
            <a:lvl1pPr algn="r">
              <a:defRPr sz="1050">
                <a:solidFill>
                  <a:schemeClr val="tx1"/>
                </a:solidFill>
                <a:latin typeface="+mj-lt"/>
              </a:defRPr>
            </a:lvl1pPr>
          </a:lstStyle>
          <a:p>
            <a:fld id="{E31BA835-12AC-4E8F-955A-EA3F4DE2791F}" type="datetime1">
              <a:rPr lang="en-US" smtClean="0"/>
              <a:t>12/3/2025</a:t>
            </a:fld>
            <a:endParaRPr lang="en-US"/>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04088"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87E7843D-FF13-4365-9478-9625B70A2705}" type="slidenum">
              <a:rPr lang="en-US" smtClean="0"/>
              <a:t>‹#›</a:t>
            </a:fld>
            <a:endParaRPr lang="en-US"/>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6124168"/>
      </p:ext>
    </p:extLst>
  </p:cSld>
  <p:clrMap bg1="lt1" tx1="dk1" bg2="lt2" tx2="dk2" accent1="accent1" accent2="accent2" accent3="accent3" accent4="accent4" accent5="accent5" accent6="accent6" hlink="hlink" folHlink="folHlink"/>
  <p:sldLayoutIdLst>
    <p:sldLayoutId id="2147495810" r:id="rId1"/>
    <p:sldLayoutId id="2147495811" r:id="rId2"/>
    <p:sldLayoutId id="2147495812" r:id="rId3"/>
    <p:sldLayoutId id="2147495813" r:id="rId4"/>
    <p:sldLayoutId id="2147495814" r:id="rId5"/>
    <p:sldLayoutId id="2147495815" r:id="rId6"/>
    <p:sldLayoutId id="2147495816" r:id="rId7"/>
    <p:sldLayoutId id="2147495817" r:id="rId8"/>
    <p:sldLayoutId id="2147495818" r:id="rId9"/>
    <p:sldLayoutId id="2147495819" r:id="rId10"/>
    <p:sldLayoutId id="2147495820" r:id="rId11"/>
  </p:sldLayoutIdLst>
  <p:hf sldNum="0" hdr="0" ftr="0" dt="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12/3/2025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871846611"/>
      </p:ext>
    </p:extLst>
  </p:cSld>
  <p:clrMap bg1="lt1" tx1="dk1" bg2="lt2" tx2="dk2" accent1="accent1" accent2="accent2" accent3="accent3" accent4="accent4" accent5="accent5" accent6="accent6" hlink="hlink" folHlink="folHlink"/>
  <p:sldLayoutIdLst>
    <p:sldLayoutId id="2147495966" r:id="rId1"/>
    <p:sldLayoutId id="2147495967" r:id="rId2"/>
    <p:sldLayoutId id="2147495968" r:id="rId3"/>
    <p:sldLayoutId id="2147495969" r:id="rId4"/>
    <p:sldLayoutId id="2147495970" r:id="rId5"/>
    <p:sldLayoutId id="2147495971" r:id="rId6"/>
    <p:sldLayoutId id="2147495972" r:id="rId7"/>
    <p:sldLayoutId id="2147495973" r:id="rId8"/>
    <p:sldLayoutId id="2147495974" r:id="rId9"/>
    <p:sldLayoutId id="2147495975" r:id="rId10"/>
    <p:sldLayoutId id="21474959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45051-2045-45DA-935E-2E3CA1A69ADC}" type="datetimeFigureOut">
              <a:rPr lang="en-US" smtClean="0"/>
              <a:t>12/3/2025</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23047202"/>
      </p:ext>
    </p:extLst>
  </p:cSld>
  <p:clrMap bg1="lt1" tx1="dk1" bg2="lt2" tx2="dk2" accent1="accent1" accent2="accent2" accent3="accent3" accent4="accent4" accent5="accent5" accent6="accent6" hlink="hlink" folHlink="folHlink"/>
  <p:sldLayoutIdLst>
    <p:sldLayoutId id="2147495547" r:id="rId1"/>
  </p:sldLayoutIdLst>
  <p:txStyles>
    <p:titleStyle>
      <a:lvl1pPr algn="l" defTabSz="685797" rtl="0" eaLnBrk="1" latinLnBrk="0" hangingPunct="1">
        <a:lnSpc>
          <a:spcPct val="10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11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11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11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553804"/>
      </p:ext>
    </p:extLst>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4" y="609600"/>
            <a:ext cx="10353763"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4" y="1732451"/>
            <a:ext cx="10353763"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7"/>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12/3/2025</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13797" y="5883277"/>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0514013" y="5883277"/>
            <a:ext cx="753546"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825022079"/>
      </p:ext>
    </p:extLst>
  </p:cSld>
  <p:clrMap bg1="dk1" tx1="lt1" bg2="dk2" tx2="lt2" accent1="accent1" accent2="accent2" accent3="accent3" accent4="accent4" accent5="accent5" accent6="accent6" hlink="hlink" folHlink="folHlink"/>
  <p:sldLayoutIdLst>
    <p:sldLayoutId id="2147495551" r:id="rId1"/>
    <p:sldLayoutId id="2147495552" r:id="rId2"/>
    <p:sldLayoutId id="2147495553" r:id="rId3"/>
    <p:sldLayoutId id="2147495554" r:id="rId4"/>
    <p:sldLayoutId id="2147495555" r:id="rId5"/>
    <p:sldLayoutId id="2147495556" r:id="rId6"/>
    <p:sldLayoutId id="2147495557" r:id="rId7"/>
    <p:sldLayoutId id="2147495558" r:id="rId8"/>
    <p:sldLayoutId id="2147495559" r:id="rId9"/>
    <p:sldLayoutId id="2147495560" r:id="rId10"/>
    <p:sldLayoutId id="2147495561" r:id="rId11"/>
    <p:sldLayoutId id="2147495562" r:id="rId12"/>
    <p:sldLayoutId id="2147495563" r:id="rId13"/>
    <p:sldLayoutId id="2147495564" r:id="rId14"/>
    <p:sldLayoutId id="2147495565" r:id="rId15"/>
    <p:sldLayoutId id="2147495566" r:id="rId16"/>
    <p:sldLayoutId id="2147495567" r:id="rId17"/>
  </p:sldLayoutIdLst>
  <p:hf sldNum="0" hdr="0" ftr="0" dt="0"/>
  <p:txStyles>
    <p:titleStyle>
      <a:lvl1pPr algn="ctr" defTabSz="457177"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82" indent="-305984" algn="l" defTabSz="457177"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19963" indent="-269986" algn="l" defTabSz="457177"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5947" indent="-215989" algn="l" defTabSz="457177"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5929"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914"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49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67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85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041"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6E42D8C-D441-47C1-BBCF-B084B73EC3D6}" type="datetimeFigureOut">
              <a:rPr lang="en-US" smtClean="0"/>
              <a:t>12/3/2025</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2717015655"/>
      </p:ext>
    </p:extLst>
  </p:cSld>
  <p:clrMap bg1="lt1" tx1="dk1" bg2="lt2" tx2="dk2" accent1="accent1" accent2="accent2" accent3="accent3" accent4="accent4" accent5="accent5" accent6="accent6" hlink="hlink" folHlink="folHlink"/>
  <p:sldLayoutIdLst>
    <p:sldLayoutId id="2147495569" r:id="rId1"/>
    <p:sldLayoutId id="2147495570" r:id="rId2"/>
    <p:sldLayoutId id="2147495571" r:id="rId3"/>
    <p:sldLayoutId id="2147495572" r:id="rId4"/>
    <p:sldLayoutId id="2147495573" r:id="rId5"/>
    <p:sldLayoutId id="2147495574" r:id="rId6"/>
    <p:sldLayoutId id="2147495575" r:id="rId7"/>
    <p:sldLayoutId id="2147495576" r:id="rId8"/>
    <p:sldLayoutId id="2147495577" r:id="rId9"/>
    <p:sldLayoutId id="2147495578" r:id="rId10"/>
    <p:sldLayoutId id="2147495579"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b="1" i="0" cap="all" spc="75" baseline="0">
                <a:solidFill>
                  <a:schemeClr val="tx1">
                    <a:tint val="75000"/>
                  </a:schemeClr>
                </a:solidFill>
              </a:defRPr>
            </a:lvl1pPr>
          </a:lstStyle>
          <a:p>
            <a:fld id="{6A4B53A7-3209-46A6-9454-F38EAC8F11E7}" type="datetimeFigureOut">
              <a:rPr lang="en-US" smtClean="0"/>
              <a:pPr/>
              <a:t>12/3/2025</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b="1" i="0" cap="all" spc="75"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b="1" i="0" cap="all" spc="75"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1901555550"/>
      </p:ext>
    </p:extLst>
  </p:cSld>
  <p:clrMap bg1="lt1" tx1="dk1" bg2="lt2" tx2="dk2" accent1="accent1" accent2="accent2" accent3="accent3" accent4="accent4" accent5="accent5" accent6="accent6" hlink="hlink" folHlink="folHlink"/>
  <p:sldLayoutIdLst>
    <p:sldLayoutId id="2147495581" r:id="rId1"/>
    <p:sldLayoutId id="2147495582" r:id="rId2"/>
    <p:sldLayoutId id="2147495583" r:id="rId3"/>
    <p:sldLayoutId id="2147495584" r:id="rId4"/>
    <p:sldLayoutId id="2147495585" r:id="rId5"/>
    <p:sldLayoutId id="2147495586" r:id="rId6"/>
    <p:sldLayoutId id="2147495587" r:id="rId7"/>
    <p:sldLayoutId id="2147495588" r:id="rId8"/>
    <p:sldLayoutId id="2147495589" r:id="rId9"/>
    <p:sldLayoutId id="2147495590" r:id="rId10"/>
    <p:sldLayoutId id="2147495591" r:id="rId11"/>
  </p:sldLayoutIdLst>
  <p:txStyles>
    <p:titleStyle>
      <a:lvl1pPr algn="l" defTabSz="68579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80" y="1371601"/>
            <a:ext cx="10890929" cy="109728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1"/>
            <a:ext cx="2743200" cy="365125"/>
          </a:xfrm>
          <a:prstGeom prst="rect">
            <a:avLst/>
          </a:prstGeom>
        </p:spPr>
        <p:txBody>
          <a:bodyPr vert="horz" lIns="91440" tIns="45720" rIns="91440" bIns="45720" rtlCol="0" anchor="ctr"/>
          <a:lstStyle>
            <a:lvl1pPr algn="l">
              <a:defRPr sz="675" b="1" cap="all" spc="225" baseline="0">
                <a:solidFill>
                  <a:schemeClr val="tx1"/>
                </a:solidFill>
              </a:defRPr>
            </a:lvl1pPr>
          </a:lstStyle>
          <a:p>
            <a:fld id="{7DA38F49-B3E2-4BF0-BEC7-C30D34ABBB8D}" type="datetime1">
              <a:rPr lang="en-US" smtClean="0"/>
              <a:t>12/3/2025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3" y="6356351"/>
            <a:ext cx="4040373" cy="365125"/>
          </a:xfrm>
          <a:prstGeom prst="rect">
            <a:avLst/>
          </a:prstGeom>
        </p:spPr>
        <p:txBody>
          <a:bodyPr vert="horz" lIns="91440" tIns="45720" rIns="91440" bIns="45720" rtlCol="0" anchor="ctr"/>
          <a:lstStyle>
            <a:lvl1pPr algn="r">
              <a:defRPr sz="675" b="1" cap="all" spc="225"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6" y="6356351"/>
            <a:ext cx="723014" cy="365125"/>
          </a:xfrm>
          <a:prstGeom prst="rect">
            <a:avLst/>
          </a:prstGeom>
        </p:spPr>
        <p:txBody>
          <a:bodyPr vert="horz" lIns="91440" tIns="45720" rIns="91440" bIns="45720" rtlCol="0" anchor="ctr"/>
          <a:lstStyle>
            <a:lvl1pPr algn="r">
              <a:defRPr sz="675" b="1" cap="all" spc="225"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99581"/>
      </p:ext>
    </p:extLst>
  </p:cSld>
  <p:clrMap bg1="lt1" tx1="dk1" bg2="lt2" tx2="dk2" accent1="accent1" accent2="accent2" accent3="accent3" accent4="accent4" accent5="accent5" accent6="accent6" hlink="hlink" folHlink="folHlink"/>
  <p:sldLayoutIdLst>
    <p:sldLayoutId id="2147495593" r:id="rId1"/>
    <p:sldLayoutId id="2147495594" r:id="rId2"/>
    <p:sldLayoutId id="2147495595" r:id="rId3"/>
    <p:sldLayoutId id="2147495596" r:id="rId4"/>
    <p:sldLayoutId id="2147495597" r:id="rId5"/>
    <p:sldLayoutId id="2147495598" r:id="rId6"/>
    <p:sldLayoutId id="2147495599" r:id="rId7"/>
    <p:sldLayoutId id="2147495600" r:id="rId8"/>
    <p:sldLayoutId id="2147495601" r:id="rId9"/>
    <p:sldLayoutId id="2147495602" r:id="rId10"/>
    <p:sldLayoutId id="2147495603" r:id="rId11"/>
  </p:sldLayoutIdLst>
  <p:hf sldNum="0" hdr="0" ftr="0" dt="0"/>
  <p:txStyles>
    <p:titleStyle>
      <a:lvl1pPr algn="l" defTabSz="685797" rtl="0" eaLnBrk="1" latinLnBrk="0" hangingPunct="1">
        <a:lnSpc>
          <a:spcPct val="100000"/>
        </a:lnSpc>
        <a:spcBef>
          <a:spcPct val="0"/>
        </a:spcBef>
        <a:buNone/>
        <a:defRPr sz="3000" b="1" kern="1200">
          <a:solidFill>
            <a:schemeClr val="tx1"/>
          </a:solidFill>
          <a:latin typeface="+mj-lt"/>
          <a:ea typeface="+mj-ea"/>
          <a:cs typeface="+mj-cs"/>
        </a:defRPr>
      </a:lvl1pPr>
    </p:titleStyle>
    <p:bodyStyle>
      <a:lvl1pPr marL="171450" indent="-171450" algn="l" defTabSz="685797" rtl="0" eaLnBrk="1" latinLnBrk="0" hangingPunct="1">
        <a:lnSpc>
          <a:spcPct val="120000"/>
        </a:lnSpc>
        <a:spcBef>
          <a:spcPts val="750"/>
        </a:spcBef>
        <a:buSzPct val="87000"/>
        <a:buFont typeface="Arial" panose="020B0604020202020204" pitchFamily="34" charset="0"/>
        <a:buChar char="•"/>
        <a:defRPr sz="1500" kern="1200">
          <a:solidFill>
            <a:schemeClr val="tx1"/>
          </a:solidFill>
          <a:latin typeface="+mn-lt"/>
          <a:ea typeface="+mn-ea"/>
          <a:cs typeface="+mn-cs"/>
        </a:defRPr>
      </a:lvl1pPr>
      <a:lvl2pPr marL="370331" indent="-171450" algn="l" defTabSz="685797" rtl="0" eaLnBrk="1" latinLnBrk="0" hangingPunct="1">
        <a:lnSpc>
          <a:spcPct val="120000"/>
        </a:lnSpc>
        <a:spcBef>
          <a:spcPts val="375"/>
        </a:spcBef>
        <a:buSzPct val="87000"/>
        <a:buFont typeface="Arial" panose="020B0604020202020204" pitchFamily="34" charset="0"/>
        <a:buChar char="•"/>
        <a:defRPr sz="1350" kern="1200">
          <a:solidFill>
            <a:schemeClr val="tx1"/>
          </a:solidFill>
          <a:latin typeface="+mn-lt"/>
          <a:ea typeface="+mn-ea"/>
          <a:cs typeface="+mn-cs"/>
        </a:defRPr>
      </a:lvl2pPr>
      <a:lvl3pPr marL="548637" indent="-171450" algn="l" defTabSz="685797" rtl="0" eaLnBrk="1" latinLnBrk="0" hangingPunct="1">
        <a:lnSpc>
          <a:spcPct val="120000"/>
        </a:lnSpc>
        <a:spcBef>
          <a:spcPts val="375"/>
        </a:spcBef>
        <a:buSzPct val="87000"/>
        <a:buFont typeface="Arial" panose="020B0604020202020204" pitchFamily="34" charset="0"/>
        <a:buChar char="•"/>
        <a:defRPr sz="1200" kern="1200">
          <a:solidFill>
            <a:schemeClr val="tx1"/>
          </a:solidFill>
          <a:latin typeface="+mn-lt"/>
          <a:ea typeface="+mn-ea"/>
          <a:cs typeface="+mn-cs"/>
        </a:defRPr>
      </a:lvl3pPr>
      <a:lvl4pPr marL="788667" indent="-214312"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4pPr>
      <a:lvl5pPr marL="973831" indent="-171450"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E9115-1515-CF32-D0CF-C2B8604E0FE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DA5461-15EA-248D-8252-FDC896EB5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C1E25-6EC7-74A5-5CBA-853C9CDD692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3A499FF1-6050-43C7-BCBF-3584ACFFC7CC}" type="datetimeFigureOut">
              <a:rPr lang="en-US" smtClean="0"/>
              <a:t>12/3/2025</a:t>
            </a:fld>
            <a:endParaRPr lang="en-US"/>
          </a:p>
        </p:txBody>
      </p:sp>
      <p:sp>
        <p:nvSpPr>
          <p:cNvPr id="5" name="Footer Placeholder 4">
            <a:extLst>
              <a:ext uri="{FF2B5EF4-FFF2-40B4-BE49-F238E27FC236}">
                <a16:creationId xmlns:a16="http://schemas.microsoft.com/office/drawing/2014/main" id="{765E8CAE-8339-ADEC-BC81-D347EF21057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4BAC57-55AB-736E-441D-BAB9CFB67B3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9B407262-A95F-437F-9F54-BD88F0867D43}" type="slidenum">
              <a:rPr lang="en-US" smtClean="0"/>
              <a:t>‹#›</a:t>
            </a:fld>
            <a:endParaRPr lang="en-US"/>
          </a:p>
        </p:txBody>
      </p:sp>
    </p:spTree>
    <p:extLst>
      <p:ext uri="{BB962C8B-B14F-4D97-AF65-F5344CB8AC3E}">
        <p14:creationId xmlns:p14="http://schemas.microsoft.com/office/powerpoint/2010/main" val="1070117607"/>
      </p:ext>
    </p:extLst>
  </p:cSld>
  <p:clrMap bg1="lt1" tx1="dk1" bg2="lt2" tx2="dk2" accent1="accent1" accent2="accent2" accent3="accent3" accent4="accent4" accent5="accent5" accent6="accent6" hlink="hlink" folHlink="folHlink"/>
  <p:sldLayoutIdLst>
    <p:sldLayoutId id="2147495605" r:id="rId1"/>
    <p:sldLayoutId id="2147495606" r:id="rId2"/>
    <p:sldLayoutId id="2147495607" r:id="rId3"/>
    <p:sldLayoutId id="2147495608" r:id="rId4"/>
    <p:sldLayoutId id="2147495609" r:id="rId5"/>
    <p:sldLayoutId id="2147495610" r:id="rId6"/>
    <p:sldLayoutId id="2147495611" r:id="rId7"/>
    <p:sldLayoutId id="2147495612" r:id="rId8"/>
    <p:sldLayoutId id="2147495613" r:id="rId9"/>
    <p:sldLayoutId id="2147495614" r:id="rId10"/>
    <p:sldLayoutId id="2147495615"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7AC8A-AA7A-E2B9-D8A8-1483CC4E3EC3}"/>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41F079-8DF5-AAF5-A411-3F35FC2584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C50AB-245E-CFF3-DC8D-40ABF03141B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586B75A-687E-405C-8A0B-8D00578BA2C3}" type="datetime1">
              <a:rPr lang="en-US" kern="1200" smtClean="0">
                <a:solidFill>
                  <a:prstClr val="black"/>
                </a:solidFill>
                <a:latin typeface="Georgia"/>
                <a:ea typeface="+mn-ea"/>
                <a:cs typeface="+mn-cs"/>
              </a:rPr>
              <a:pPr/>
              <a:t>12/3/2025</a:t>
            </a:fld>
            <a:endParaRPr lang="en-US" kern="1200">
              <a:solidFill>
                <a:prstClr val="black"/>
              </a:solidFill>
              <a:latin typeface="Georgia"/>
              <a:ea typeface="+mn-ea"/>
              <a:cs typeface="+mn-cs"/>
            </a:endParaRPr>
          </a:p>
        </p:txBody>
      </p:sp>
      <p:sp>
        <p:nvSpPr>
          <p:cNvPr id="5" name="Footer Placeholder 4">
            <a:extLst>
              <a:ext uri="{FF2B5EF4-FFF2-40B4-BE49-F238E27FC236}">
                <a16:creationId xmlns:a16="http://schemas.microsoft.com/office/drawing/2014/main" id="{C4D971FE-62E2-CA9C-5D2C-5F154AD99EC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kern="1200">
              <a:solidFill>
                <a:prstClr val="black"/>
              </a:solidFill>
              <a:latin typeface="Georgia"/>
              <a:ea typeface="+mn-ea"/>
              <a:cs typeface="+mn-cs"/>
            </a:endParaRPr>
          </a:p>
        </p:txBody>
      </p:sp>
      <p:sp>
        <p:nvSpPr>
          <p:cNvPr id="6" name="Slide Number Placeholder 5">
            <a:extLst>
              <a:ext uri="{FF2B5EF4-FFF2-40B4-BE49-F238E27FC236}">
                <a16:creationId xmlns:a16="http://schemas.microsoft.com/office/drawing/2014/main" id="{05C1B842-3E28-C216-4CCC-14A09941458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557329146"/>
      </p:ext>
    </p:extLst>
  </p:cSld>
  <p:clrMap bg1="lt1" tx1="dk1" bg2="lt2" tx2="dk2" accent1="accent1" accent2="accent2" accent3="accent3" accent4="accent4" accent5="accent5" accent6="accent6" hlink="hlink" folHlink="folHlink"/>
  <p:sldLayoutIdLst>
    <p:sldLayoutId id="2147495629" r:id="rId1"/>
    <p:sldLayoutId id="2147495630" r:id="rId2"/>
    <p:sldLayoutId id="2147495631" r:id="rId3"/>
    <p:sldLayoutId id="2147495632" r:id="rId4"/>
    <p:sldLayoutId id="2147495633" r:id="rId5"/>
    <p:sldLayoutId id="2147495634" r:id="rId6"/>
    <p:sldLayoutId id="2147495635" r:id="rId7"/>
    <p:sldLayoutId id="2147495636" r:id="rId8"/>
    <p:sldLayoutId id="2147495637" r:id="rId9"/>
    <p:sldLayoutId id="2147495638" r:id="rId10"/>
    <p:sldLayoutId id="2147495639" r:id="rId11"/>
    <p:sldLayoutId id="2147495640" r:id="rId12"/>
  </p:sldLayoutIdLst>
  <p:hf sldNum="0" hdr="0" ftr="0" dt="0"/>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9.jpe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0.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8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7.xml"/></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8.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1.jpeg"/><Relationship Id="rId1" Type="http://schemas.openxmlformats.org/officeDocument/2006/relationships/slideLayout" Target="../slideLayouts/slideLayout3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10.xml"/><Relationship Id="rId5" Type="http://schemas.openxmlformats.org/officeDocument/2006/relationships/hyperlink" Target="mailto:support@somersetcollegeprep.org" TargetMode="External"/><Relationship Id="rId4" Type="http://schemas.openxmlformats.org/officeDocument/2006/relationships/hyperlink" Target="https://colegia.org/student/lookup"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98.xml"/></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9.xml"/></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9.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getfortifyfl.com/" TargetMode="External"/><Relationship Id="rId1" Type="http://schemas.openxmlformats.org/officeDocument/2006/relationships/slideLayout" Target="../slideLayouts/slideLayout99.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99.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99.xml"/></Relationships>
</file>

<file path=ppt/slides/_rels/slide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9.xml"/></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1.xml"/></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1.xml"/></Relationships>
</file>

<file path=ppt/slides/_rels/slide32.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104.xml"/></Relationships>
</file>

<file path=ppt/slides/_rels/slide3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20.xml"/></Relationships>
</file>

<file path=ppt/slides/_rels/slide34.xml.rels><?xml version="1.0" encoding="UTF-8" standalone="yes"?>
<Relationships xmlns="http://schemas.openxmlformats.org/package/2006/relationships"><Relationship Id="rId3" Type="http://schemas.openxmlformats.org/officeDocument/2006/relationships/hyperlink" Target="https://forms.office.com/r/he53Zz1Wnu" TargetMode="External"/><Relationship Id="rId2" Type="http://schemas.openxmlformats.org/officeDocument/2006/relationships/image" Target="../media/image69.png"/><Relationship Id="rId1" Type="http://schemas.openxmlformats.org/officeDocument/2006/relationships/slideLayout" Target="../slideLayouts/slideLayout131.xml"/><Relationship Id="rId5" Type="http://schemas.openxmlformats.org/officeDocument/2006/relationships/image" Target="../media/image71.png"/><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7.xml"/></Relationships>
</file>

<file path=ppt/slides/_rels/slide3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21.xml"/></Relationships>
</file>

<file path=ppt/slides/_rels/slide3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20.xml"/></Relationships>
</file>

<file path=ppt/slides/_rels/slide39.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image" Target="../media/image75.png"/><Relationship Id="rId1" Type="http://schemas.openxmlformats.org/officeDocument/2006/relationships/slideLayout" Target="../slideLayouts/slideLayout110.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131.xml"/></Relationships>
</file>

<file path=ppt/slides/_rels/slide4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10.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78.xml"/><Relationship Id="rId1" Type="http://schemas.openxmlformats.org/officeDocument/2006/relationships/themeOverride" Target="../theme/themeOverride1.xml"/></Relationships>
</file>

<file path=ppt/slides/_rels/slide4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hyperlink" Target="mailto:Kyryliw.Michael@somersetcollegeprep.org" TargetMode="External"/><Relationship Id="rId1" Type="http://schemas.openxmlformats.org/officeDocument/2006/relationships/slideLayout" Target="../slideLayouts/slideLayout76.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535888" y="10004"/>
            <a:ext cx="9632175" cy="810782"/>
          </a:xfrm>
          <a:prstGeom prst="rect">
            <a:avLst/>
          </a:prstGeom>
          <a:noFill/>
          <a:ln>
            <a:noFill/>
          </a:ln>
        </p:spPr>
        <p:txBody>
          <a:bodyPr vert="horz" lIns="64283" tIns="32133" rIns="64283" bIns="32133" rtlCol="0" anchor="ctr" anchorCtr="0">
            <a:noAutofit/>
          </a:bodyPr>
          <a:lstStyle/>
          <a:p>
            <a:pPr>
              <a:spcBef>
                <a:spcPts val="0"/>
              </a:spcBef>
              <a:buClr>
                <a:schemeClr val="lt1"/>
              </a:buClr>
              <a:buSzPct val="25000"/>
            </a:pPr>
            <a:r>
              <a:rPr lang="en-US" sz="4219" b="1">
                <a:solidFill>
                  <a:schemeClr val="lt1"/>
                </a:solidFill>
                <a:latin typeface="Bookman Old Style"/>
                <a:ea typeface="Bookman Old Style"/>
                <a:cs typeface="Bookman Old Style"/>
                <a:sym typeface="Bookman Old Style"/>
              </a:rPr>
              <a:t>SOMERSET </a:t>
            </a:r>
            <a:r>
              <a:rPr lang="en-US" sz="4219">
                <a:solidFill>
                  <a:schemeClr val="lt1"/>
                </a:solidFill>
                <a:ea typeface="Bookman Old Style"/>
                <a:cs typeface="Bookman Old Style"/>
                <a:sym typeface="Bookman Old Style"/>
              </a:rPr>
              <a:t>PURPOSE</a:t>
            </a:r>
            <a:endParaRPr lang="en-US" sz="4219" b="1">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535888" y="647450"/>
            <a:ext cx="5505413" cy="5806244"/>
          </a:xfrm>
          <a:prstGeom prst="rect">
            <a:avLst/>
          </a:prstGeom>
          <a:noFill/>
          <a:ln>
            <a:noFill/>
          </a:ln>
        </p:spPr>
        <p:txBody>
          <a:bodyPr vert="horz" lIns="64283" tIns="32133" rIns="64283" bIns="32133" rtlCol="0" anchor="t" anchorCtr="0">
            <a:noAutofit/>
          </a:bodyPr>
          <a:lstStyle/>
          <a:p>
            <a:pPr marL="482186" indent="-482186">
              <a:spcBef>
                <a:spcPts val="0"/>
              </a:spcBef>
              <a:buSzPct val="100000"/>
            </a:pPr>
            <a:endParaRPr lang="en-US" sz="2812">
              <a:solidFill>
                <a:schemeClr val="lt1"/>
              </a:solidFill>
              <a:ea typeface="Rockwell"/>
              <a:cs typeface="Rockwell"/>
              <a:sym typeface="Rockwell"/>
            </a:endParaRPr>
          </a:p>
          <a:p>
            <a:pPr marL="482186" indent="-482186">
              <a:spcBef>
                <a:spcPts val="0"/>
              </a:spcBef>
              <a:buSzPct val="100000"/>
            </a:pPr>
            <a:r>
              <a:rPr lang="en-US" sz="2812">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482186" indent="-482186">
              <a:spcBef>
                <a:spcPts val="0"/>
              </a:spcBef>
              <a:buSzPct val="100000"/>
            </a:pPr>
            <a:endParaRPr lang="en-US" sz="3094">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3">
            <a:alphaModFix/>
          </a:blip>
          <a:srcRect/>
          <a:stretch/>
        </p:blipFill>
        <p:spPr>
          <a:xfrm>
            <a:off x="3351832" y="5040312"/>
            <a:ext cx="1783730" cy="1333500"/>
          </a:xfrm>
          <a:prstGeom prst="rect">
            <a:avLst/>
          </a:prstGeom>
          <a:noFill/>
          <a:ln>
            <a:noFill/>
          </a:ln>
        </p:spPr>
      </p:pic>
      <p:pic>
        <p:nvPicPr>
          <p:cNvPr id="3" name="Picture 2"/>
          <p:cNvPicPr>
            <a:picLocks noChangeAspect="1"/>
          </p:cNvPicPr>
          <p:nvPr/>
        </p:nvPicPr>
        <p:blipFill>
          <a:blip r:embed="rId4"/>
          <a:stretch>
            <a:fillRect/>
          </a:stretch>
        </p:blipFill>
        <p:spPr>
          <a:xfrm>
            <a:off x="1853370" y="165205"/>
            <a:ext cx="1204540" cy="964490"/>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nvGraphicFramePr>
        <p:xfrm>
          <a:off x="6852943" y="971939"/>
          <a:ext cx="3803333" cy="491240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C49E9-F77B-C9FF-9878-BF9B6D8B6816}"/>
            </a:ext>
          </a:extLst>
        </p:cNvPr>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13EBBD1A-5D45-157A-03F5-B1BA3F5C8FA9}"/>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039BDD7D-9C2A-4BCD-E8F5-70B3BEEA8A4C}"/>
              </a:ext>
            </a:extLst>
          </p:cNvPr>
          <p:cNvSpPr>
            <a:spLocks noGrp="1"/>
          </p:cNvSpPr>
          <p:nvPr>
            <p:ph type="title"/>
          </p:nvPr>
        </p:nvSpPr>
        <p:spPr/>
        <p:txBody>
          <a:bodyPr>
            <a:normAutofit/>
          </a:bodyPr>
          <a:lstStyle/>
          <a:p>
            <a:r>
              <a:rPr lang="en-US" sz="5400" b="0"/>
              <a:t>Somerset Discipline Matrix  </a:t>
            </a:r>
          </a:p>
        </p:txBody>
      </p:sp>
      <p:sp>
        <p:nvSpPr>
          <p:cNvPr id="10" name="Rectangle 9" descr="Red square">
            <a:extLst>
              <a:ext uri="{FF2B5EF4-FFF2-40B4-BE49-F238E27FC236}">
                <a16:creationId xmlns:a16="http://schemas.microsoft.com/office/drawing/2014/main" id="{2F90E4A1-D031-CB58-F7CC-67740485FC5A}"/>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C9033377-5662-F32D-95DF-A817294BE8FE}"/>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1C1C395-BCCE-2604-5013-E6EF6CAD175A}"/>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306E3C35-B963-41CA-1ACB-D5F22CA31282}"/>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29F0C706-8286-2F3F-EDDF-E7981ED6083C}"/>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A3E7563E-809F-90B3-18BF-F68AA2C38EE5}"/>
              </a:ext>
            </a:extLst>
          </p:cNvPr>
          <p:cNvSpPr txBox="1"/>
          <p:nvPr/>
        </p:nvSpPr>
        <p:spPr>
          <a:xfrm>
            <a:off x="2972725" y="2572235"/>
            <a:ext cx="1600200" cy="2416046"/>
          </a:xfrm>
          <a:prstGeom prst="rect">
            <a:avLst/>
          </a:prstGeom>
          <a:noFill/>
        </p:spPr>
        <p:txBody>
          <a:bodyPr wrap="square" rtlCol="0">
            <a:spAutoFit/>
          </a:bodyPr>
          <a:lstStyle/>
          <a:p>
            <a:r>
              <a:rPr lang="en-US" sz="1600" b="1"/>
              <a:t>Every Monday  afterschool. 3:50pm to 4:50pm in cafeteria</a:t>
            </a:r>
          </a:p>
          <a:p>
            <a:endParaRPr lang="en-US" sz="1100" i="1"/>
          </a:p>
          <a:p>
            <a:r>
              <a:rPr lang="en-US" sz="1200" b="1"/>
              <a:t>Tuesday if school is closed Monday</a:t>
            </a:r>
          </a:p>
          <a:p>
            <a:endParaRPr lang="en-US" b="1"/>
          </a:p>
          <a:p>
            <a:endParaRPr lang="en-US"/>
          </a:p>
        </p:txBody>
      </p:sp>
      <p:sp>
        <p:nvSpPr>
          <p:cNvPr id="5" name="TextBox 4">
            <a:extLst>
              <a:ext uri="{FF2B5EF4-FFF2-40B4-BE49-F238E27FC236}">
                <a16:creationId xmlns:a16="http://schemas.microsoft.com/office/drawing/2014/main" id="{B4E783FB-66AB-96B9-6446-8DF08336F284}"/>
              </a:ext>
            </a:extLst>
          </p:cNvPr>
          <p:cNvSpPr txBox="1"/>
          <p:nvPr/>
        </p:nvSpPr>
        <p:spPr>
          <a:xfrm>
            <a:off x="824480" y="2630469"/>
            <a:ext cx="1852045" cy="1985159"/>
          </a:xfrm>
          <a:prstGeom prst="rect">
            <a:avLst/>
          </a:prstGeom>
          <a:noFill/>
        </p:spPr>
        <p:txBody>
          <a:bodyPr wrap="none" rtlCol="0">
            <a:spAutoFit/>
          </a:bodyPr>
          <a:lstStyle/>
          <a:p>
            <a:r>
              <a:rPr lang="en-US" b="1"/>
              <a:t>Every Friday </a:t>
            </a:r>
          </a:p>
          <a:p>
            <a:r>
              <a:rPr lang="en-US" b="1"/>
              <a:t>12:00 – 12:30</a:t>
            </a:r>
          </a:p>
          <a:p>
            <a:endParaRPr lang="en-US" sz="1100" b="1"/>
          </a:p>
          <a:p>
            <a:r>
              <a:rPr lang="en-US" sz="1100" i="1"/>
              <a:t>Conceirge email notification</a:t>
            </a:r>
          </a:p>
          <a:p>
            <a:r>
              <a:rPr lang="en-US" sz="1100" i="1"/>
              <a:t>Sent to parents</a:t>
            </a:r>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2394259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DD7FB-2DCC-871B-53A0-08EAD2DA0C55}"/>
              </a:ext>
            </a:extLst>
          </p:cNvPr>
          <p:cNvSpPr>
            <a:spLocks noGrp="1"/>
          </p:cNvSpPr>
          <p:nvPr>
            <p:ph type="title"/>
          </p:nvPr>
        </p:nvSpPr>
        <p:spPr/>
        <p:txBody>
          <a:bodyPr>
            <a:normAutofit/>
          </a:bodyPr>
          <a:lstStyle/>
          <a:p>
            <a:pPr algn="ctr"/>
            <a:r>
              <a:rPr lang="en-US" sz="5400"/>
              <a:t>Missed Detention Consequences</a:t>
            </a:r>
          </a:p>
        </p:txBody>
      </p:sp>
      <p:sp>
        <p:nvSpPr>
          <p:cNvPr id="3" name="Content Placeholder 2">
            <a:extLst>
              <a:ext uri="{FF2B5EF4-FFF2-40B4-BE49-F238E27FC236}">
                <a16:creationId xmlns:a16="http://schemas.microsoft.com/office/drawing/2014/main" id="{9D2C711D-193E-3B0B-B358-39D3C4A5A8C7}"/>
              </a:ext>
            </a:extLst>
          </p:cNvPr>
          <p:cNvSpPr>
            <a:spLocks noGrp="1"/>
          </p:cNvSpPr>
          <p:nvPr>
            <p:ph idx="1"/>
          </p:nvPr>
        </p:nvSpPr>
        <p:spPr>
          <a:xfrm>
            <a:off x="838200" y="1825625"/>
            <a:ext cx="10515600" cy="4584700"/>
          </a:xfrm>
        </p:spPr>
        <p:txBody>
          <a:bodyPr/>
          <a:lstStyle/>
          <a:p>
            <a:r>
              <a:rPr lang="en-US"/>
              <a:t>Missed </a:t>
            </a:r>
            <a:r>
              <a:rPr lang="en-US" u="sng"/>
              <a:t>Lunch Detention </a:t>
            </a:r>
            <a:r>
              <a:rPr lang="en-US"/>
              <a:t>= 			</a:t>
            </a:r>
            <a:r>
              <a:rPr lang="en-US" b="1"/>
              <a:t>Afterschool Detention</a:t>
            </a:r>
          </a:p>
          <a:p>
            <a:endParaRPr lang="en-US"/>
          </a:p>
          <a:p>
            <a:r>
              <a:rPr lang="en-US"/>
              <a:t>Missed </a:t>
            </a:r>
            <a:r>
              <a:rPr lang="en-US" u="sng"/>
              <a:t>Afterschool Detention </a:t>
            </a:r>
            <a:r>
              <a:rPr lang="en-US"/>
              <a:t>=  		  </a:t>
            </a:r>
            <a:r>
              <a:rPr lang="en-US" b="1"/>
              <a:t>Saturday Detention</a:t>
            </a:r>
          </a:p>
          <a:p>
            <a:endParaRPr lang="en-US"/>
          </a:p>
          <a:p>
            <a:r>
              <a:rPr lang="en-US"/>
              <a:t>Missed </a:t>
            </a:r>
            <a:r>
              <a:rPr lang="en-US" u="sng"/>
              <a:t>Saturday Detention</a:t>
            </a:r>
            <a:r>
              <a:rPr lang="en-US"/>
              <a:t> =</a:t>
            </a:r>
          </a:p>
          <a:p>
            <a:endParaRPr lang="en-US"/>
          </a:p>
        </p:txBody>
      </p:sp>
      <p:sp>
        <p:nvSpPr>
          <p:cNvPr id="4" name="Arrow: Right 3">
            <a:extLst>
              <a:ext uri="{FF2B5EF4-FFF2-40B4-BE49-F238E27FC236}">
                <a16:creationId xmlns:a16="http://schemas.microsoft.com/office/drawing/2014/main" id="{4C818FC7-7F8B-2032-3CAB-B1B1D2FC6C5C}"/>
              </a:ext>
            </a:extLst>
          </p:cNvPr>
          <p:cNvSpPr/>
          <p:nvPr/>
        </p:nvSpPr>
        <p:spPr>
          <a:xfrm>
            <a:off x="5742432" y="1825625"/>
            <a:ext cx="978408" cy="484632"/>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Arrow: Right 4">
            <a:extLst>
              <a:ext uri="{FF2B5EF4-FFF2-40B4-BE49-F238E27FC236}">
                <a16:creationId xmlns:a16="http://schemas.microsoft.com/office/drawing/2014/main" id="{93040DAB-BC9F-8654-9DB7-074637636E60}"/>
              </a:ext>
            </a:extLst>
          </p:cNvPr>
          <p:cNvSpPr/>
          <p:nvPr/>
        </p:nvSpPr>
        <p:spPr>
          <a:xfrm>
            <a:off x="6379464" y="2810384"/>
            <a:ext cx="978408" cy="48463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Arrow: Down 5">
            <a:extLst>
              <a:ext uri="{FF2B5EF4-FFF2-40B4-BE49-F238E27FC236}">
                <a16:creationId xmlns:a16="http://schemas.microsoft.com/office/drawing/2014/main" id="{A055B2BF-CCDE-2B07-825F-BA07B08319B0}"/>
              </a:ext>
            </a:extLst>
          </p:cNvPr>
          <p:cNvSpPr/>
          <p:nvPr/>
        </p:nvSpPr>
        <p:spPr>
          <a:xfrm>
            <a:off x="6384036" y="4001294"/>
            <a:ext cx="484632" cy="978408"/>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F6C1A096-C8F2-D1B0-091E-D0F27C9CABB8}"/>
              </a:ext>
            </a:extLst>
          </p:cNvPr>
          <p:cNvSpPr txBox="1"/>
          <p:nvPr/>
        </p:nvSpPr>
        <p:spPr>
          <a:xfrm>
            <a:off x="3949600" y="4979702"/>
            <a:ext cx="5750998"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Aptos" panose="02110004020202020204"/>
                <a:ea typeface="+mn-ea"/>
                <a:cs typeface="+mn-cs"/>
              </a:rPr>
              <a:t>2 – Day Suspension</a:t>
            </a:r>
            <a:endParaRPr kumimoji="0" lang="en-US" sz="3200" b="1"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ptos" panose="02110004020202020204"/>
                <a:ea typeface="+mn-ea"/>
                <a:cs typeface="+mn-cs"/>
              </a:rPr>
              <a:t>Referral &amp; Behavior Probation </a:t>
            </a:r>
            <a:endParaRPr kumimoji="0" lang="en-US" sz="4800" b="1"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5904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2DD8B-E1DD-338F-B2D8-4BDB83FB8EFA}"/>
              </a:ext>
            </a:extLst>
          </p:cNvPr>
          <p:cNvSpPr>
            <a:spLocks noGrp="1"/>
          </p:cNvSpPr>
          <p:nvPr>
            <p:ph type="title"/>
          </p:nvPr>
        </p:nvSpPr>
        <p:spPr/>
        <p:txBody>
          <a:bodyPr>
            <a:normAutofit fontScale="90000"/>
          </a:bodyPr>
          <a:lstStyle/>
          <a:p>
            <a:r>
              <a:rPr lang="en-US" sz="5400" b="1" u="sng"/>
              <a:t>No</a:t>
            </a:r>
            <a:r>
              <a:rPr lang="en-US" sz="5400" u="sng"/>
              <a:t> Wireless Communication Devices</a:t>
            </a:r>
          </a:p>
        </p:txBody>
      </p:sp>
      <p:sp>
        <p:nvSpPr>
          <p:cNvPr id="3" name="Content Placeholder 2">
            <a:extLst>
              <a:ext uri="{FF2B5EF4-FFF2-40B4-BE49-F238E27FC236}">
                <a16:creationId xmlns:a16="http://schemas.microsoft.com/office/drawing/2014/main" id="{2627AB98-291E-6396-AC64-A303FAD00C6D}"/>
              </a:ext>
            </a:extLst>
          </p:cNvPr>
          <p:cNvSpPr>
            <a:spLocks noGrp="1"/>
          </p:cNvSpPr>
          <p:nvPr>
            <p:ph idx="1"/>
          </p:nvPr>
        </p:nvSpPr>
        <p:spPr/>
        <p:txBody>
          <a:bodyPr>
            <a:normAutofit/>
          </a:bodyPr>
          <a:lstStyle/>
          <a:p>
            <a:r>
              <a:rPr lang="en-US" sz="6600"/>
              <a:t>No Devices</a:t>
            </a:r>
          </a:p>
          <a:p>
            <a:r>
              <a:rPr lang="en-US"/>
              <a:t>Smart Watches, Earphones, Tablets </a:t>
            </a:r>
          </a:p>
          <a:p>
            <a:endParaRPr lang="en-US" sz="4800"/>
          </a:p>
        </p:txBody>
      </p:sp>
      <p:pic>
        <p:nvPicPr>
          <p:cNvPr id="5" name="Picture 4">
            <a:extLst>
              <a:ext uri="{FF2B5EF4-FFF2-40B4-BE49-F238E27FC236}">
                <a16:creationId xmlns:a16="http://schemas.microsoft.com/office/drawing/2014/main" id="{FEA1E4FE-54F9-629D-CF31-2DBE1E9A5EBC}"/>
              </a:ext>
            </a:extLst>
          </p:cNvPr>
          <p:cNvPicPr>
            <a:picLocks noChangeAspect="1"/>
          </p:cNvPicPr>
          <p:nvPr/>
        </p:nvPicPr>
        <p:blipFill>
          <a:blip r:embed="rId2"/>
          <a:stretch>
            <a:fillRect/>
          </a:stretch>
        </p:blipFill>
        <p:spPr>
          <a:xfrm>
            <a:off x="10620272" y="65309"/>
            <a:ext cx="1467055" cy="1667108"/>
          </a:xfrm>
          <a:prstGeom prst="rect">
            <a:avLst/>
          </a:prstGeom>
        </p:spPr>
      </p:pic>
      <p:pic>
        <p:nvPicPr>
          <p:cNvPr id="9" name="Picture 8">
            <a:extLst>
              <a:ext uri="{FF2B5EF4-FFF2-40B4-BE49-F238E27FC236}">
                <a16:creationId xmlns:a16="http://schemas.microsoft.com/office/drawing/2014/main" id="{46612A02-C9D9-E34E-EC8E-BAB9DFE3140B}"/>
              </a:ext>
            </a:extLst>
          </p:cNvPr>
          <p:cNvPicPr>
            <a:picLocks noChangeAspect="1"/>
          </p:cNvPicPr>
          <p:nvPr/>
        </p:nvPicPr>
        <p:blipFill>
          <a:blip r:embed="rId3"/>
          <a:stretch>
            <a:fillRect/>
          </a:stretch>
        </p:blipFill>
        <p:spPr>
          <a:xfrm>
            <a:off x="6447378" y="5192268"/>
            <a:ext cx="2686425" cy="1571844"/>
          </a:xfrm>
          <a:prstGeom prst="rect">
            <a:avLst/>
          </a:prstGeom>
        </p:spPr>
      </p:pic>
      <p:pic>
        <p:nvPicPr>
          <p:cNvPr id="11" name="Picture 10">
            <a:extLst>
              <a:ext uri="{FF2B5EF4-FFF2-40B4-BE49-F238E27FC236}">
                <a16:creationId xmlns:a16="http://schemas.microsoft.com/office/drawing/2014/main" id="{8F3F24E7-D922-D997-5E95-811C86004AF0}"/>
              </a:ext>
            </a:extLst>
          </p:cNvPr>
          <p:cNvPicPr>
            <a:picLocks noChangeAspect="1"/>
          </p:cNvPicPr>
          <p:nvPr/>
        </p:nvPicPr>
        <p:blipFill>
          <a:blip r:embed="rId4"/>
          <a:stretch>
            <a:fillRect/>
          </a:stretch>
        </p:blipFill>
        <p:spPr>
          <a:xfrm>
            <a:off x="10553503" y="3202319"/>
            <a:ext cx="1409897" cy="1705213"/>
          </a:xfrm>
          <a:prstGeom prst="rect">
            <a:avLst/>
          </a:prstGeom>
        </p:spPr>
      </p:pic>
      <p:pic>
        <p:nvPicPr>
          <p:cNvPr id="13" name="Picture 12">
            <a:extLst>
              <a:ext uri="{FF2B5EF4-FFF2-40B4-BE49-F238E27FC236}">
                <a16:creationId xmlns:a16="http://schemas.microsoft.com/office/drawing/2014/main" id="{468D12FE-6577-3A7C-0567-278C211F2307}"/>
              </a:ext>
            </a:extLst>
          </p:cNvPr>
          <p:cNvPicPr>
            <a:picLocks noChangeAspect="1"/>
          </p:cNvPicPr>
          <p:nvPr/>
        </p:nvPicPr>
        <p:blipFill>
          <a:blip r:embed="rId5"/>
          <a:stretch>
            <a:fillRect/>
          </a:stretch>
        </p:blipFill>
        <p:spPr>
          <a:xfrm>
            <a:off x="4522311" y="4500329"/>
            <a:ext cx="1457528" cy="1676634"/>
          </a:xfrm>
          <a:prstGeom prst="rect">
            <a:avLst/>
          </a:prstGeom>
        </p:spPr>
      </p:pic>
      <p:pic>
        <p:nvPicPr>
          <p:cNvPr id="15" name="Picture 14">
            <a:extLst>
              <a:ext uri="{FF2B5EF4-FFF2-40B4-BE49-F238E27FC236}">
                <a16:creationId xmlns:a16="http://schemas.microsoft.com/office/drawing/2014/main" id="{6F511603-E1AE-71AA-8321-CCFB90026F42}"/>
              </a:ext>
            </a:extLst>
          </p:cNvPr>
          <p:cNvPicPr>
            <a:picLocks noChangeAspect="1"/>
          </p:cNvPicPr>
          <p:nvPr/>
        </p:nvPicPr>
        <p:blipFill>
          <a:blip r:embed="rId6"/>
          <a:stretch>
            <a:fillRect/>
          </a:stretch>
        </p:blipFill>
        <p:spPr>
          <a:xfrm>
            <a:off x="1142589" y="3632970"/>
            <a:ext cx="1209844" cy="1152686"/>
          </a:xfrm>
          <a:prstGeom prst="rect">
            <a:avLst/>
          </a:prstGeom>
        </p:spPr>
      </p:pic>
      <p:pic>
        <p:nvPicPr>
          <p:cNvPr id="17" name="Picture 16">
            <a:extLst>
              <a:ext uri="{FF2B5EF4-FFF2-40B4-BE49-F238E27FC236}">
                <a16:creationId xmlns:a16="http://schemas.microsoft.com/office/drawing/2014/main" id="{7DAAE698-BB75-F0A0-2253-25C99A75A991}"/>
              </a:ext>
            </a:extLst>
          </p:cNvPr>
          <p:cNvPicPr>
            <a:picLocks noChangeAspect="1"/>
          </p:cNvPicPr>
          <p:nvPr/>
        </p:nvPicPr>
        <p:blipFill>
          <a:blip r:embed="rId7"/>
          <a:stretch>
            <a:fillRect/>
          </a:stretch>
        </p:blipFill>
        <p:spPr>
          <a:xfrm>
            <a:off x="9634278" y="5163689"/>
            <a:ext cx="2257740" cy="1629002"/>
          </a:xfrm>
          <a:prstGeom prst="rect">
            <a:avLst/>
          </a:prstGeom>
        </p:spPr>
      </p:pic>
      <p:pic>
        <p:nvPicPr>
          <p:cNvPr id="19" name="Picture 18">
            <a:extLst>
              <a:ext uri="{FF2B5EF4-FFF2-40B4-BE49-F238E27FC236}">
                <a16:creationId xmlns:a16="http://schemas.microsoft.com/office/drawing/2014/main" id="{5D5935D5-9245-E736-70EE-C7228A2E7465}"/>
              </a:ext>
            </a:extLst>
          </p:cNvPr>
          <p:cNvPicPr>
            <a:picLocks noChangeAspect="1"/>
          </p:cNvPicPr>
          <p:nvPr/>
        </p:nvPicPr>
        <p:blipFill>
          <a:blip r:embed="rId8"/>
          <a:stretch>
            <a:fillRect/>
          </a:stretch>
        </p:blipFill>
        <p:spPr>
          <a:xfrm>
            <a:off x="1338207" y="4882925"/>
            <a:ext cx="2524477" cy="1609950"/>
          </a:xfrm>
          <a:prstGeom prst="rect">
            <a:avLst/>
          </a:prstGeom>
        </p:spPr>
      </p:pic>
      <p:sp>
        <p:nvSpPr>
          <p:cNvPr id="20" name="TextBox 19">
            <a:extLst>
              <a:ext uri="{FF2B5EF4-FFF2-40B4-BE49-F238E27FC236}">
                <a16:creationId xmlns:a16="http://schemas.microsoft.com/office/drawing/2014/main" id="{7A53B45A-A6C0-46E6-7EA5-345967945837}"/>
              </a:ext>
            </a:extLst>
          </p:cNvPr>
          <p:cNvSpPr txBox="1"/>
          <p:nvPr/>
        </p:nvSpPr>
        <p:spPr>
          <a:xfrm>
            <a:off x="3581013" y="1325860"/>
            <a:ext cx="47647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ptos" panose="02110004020202020204"/>
                <a:ea typeface="+mn-ea"/>
                <a:cs typeface="+mn-cs"/>
              </a:rPr>
              <a:t>Off &amp; Away for the entire day</a:t>
            </a:r>
          </a:p>
        </p:txBody>
      </p:sp>
      <p:pic>
        <p:nvPicPr>
          <p:cNvPr id="22" name="Picture 21">
            <a:extLst>
              <a:ext uri="{FF2B5EF4-FFF2-40B4-BE49-F238E27FC236}">
                <a16:creationId xmlns:a16="http://schemas.microsoft.com/office/drawing/2014/main" id="{83114B8F-29B1-DCC4-C27F-0E7A1862B47E}"/>
              </a:ext>
            </a:extLst>
          </p:cNvPr>
          <p:cNvPicPr>
            <a:picLocks noChangeAspect="1"/>
          </p:cNvPicPr>
          <p:nvPr/>
        </p:nvPicPr>
        <p:blipFill>
          <a:blip r:embed="rId9"/>
          <a:stretch>
            <a:fillRect/>
          </a:stretch>
        </p:blipFill>
        <p:spPr>
          <a:xfrm>
            <a:off x="7875729" y="2797867"/>
            <a:ext cx="2179469" cy="1491829"/>
          </a:xfrm>
          <a:prstGeom prst="rect">
            <a:avLst/>
          </a:prstGeom>
        </p:spPr>
      </p:pic>
    </p:spTree>
    <p:extLst>
      <p:ext uri="{BB962C8B-B14F-4D97-AF65-F5344CB8AC3E}">
        <p14:creationId xmlns:p14="http://schemas.microsoft.com/office/powerpoint/2010/main" val="637192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1A3BA-3E7F-2FDB-F728-6F4305B7906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AAA92C0-803B-78E3-7EDA-19BC20A090EB}"/>
              </a:ext>
            </a:extLst>
          </p:cNvPr>
          <p:cNvSpPr>
            <a:spLocks noGrp="1"/>
          </p:cNvSpPr>
          <p:nvPr>
            <p:ph type="subTitle" idx="1"/>
          </p:nvPr>
        </p:nvSpPr>
        <p:spPr/>
        <p:txBody>
          <a:bodyPr>
            <a:noAutofit/>
          </a:bodyPr>
          <a:lstStyle/>
          <a:p>
            <a:r>
              <a:rPr lang="en-US" sz="4400" b="1"/>
              <a:t>ONE </a:t>
            </a:r>
            <a:r>
              <a:rPr lang="en-US" sz="4400" b="1" u="sng">
                <a:solidFill>
                  <a:srgbClr val="FF0000"/>
                </a:solidFill>
              </a:rPr>
              <a:t>(1) </a:t>
            </a:r>
            <a:r>
              <a:rPr lang="en-US" sz="4400" b="1"/>
              <a:t>Student in a Stall at a time!</a:t>
            </a:r>
          </a:p>
          <a:p>
            <a:r>
              <a:rPr lang="en-US" sz="4400" b="1"/>
              <a:t>This includes the Large Stall!!</a:t>
            </a:r>
          </a:p>
          <a:p>
            <a:r>
              <a:rPr lang="en-US" sz="4400" b="1"/>
              <a:t>Consequences will be distributed.</a:t>
            </a:r>
          </a:p>
        </p:txBody>
      </p:sp>
      <p:pic>
        <p:nvPicPr>
          <p:cNvPr id="5" name="Picture 4">
            <a:extLst>
              <a:ext uri="{FF2B5EF4-FFF2-40B4-BE49-F238E27FC236}">
                <a16:creationId xmlns:a16="http://schemas.microsoft.com/office/drawing/2014/main" id="{3D153A02-AFCD-C1DF-4BCC-D440CC046FD4}"/>
              </a:ext>
            </a:extLst>
          </p:cNvPr>
          <p:cNvPicPr>
            <a:picLocks noChangeAspect="1"/>
          </p:cNvPicPr>
          <p:nvPr/>
        </p:nvPicPr>
        <p:blipFill>
          <a:blip r:embed="rId2"/>
          <a:stretch>
            <a:fillRect/>
          </a:stretch>
        </p:blipFill>
        <p:spPr>
          <a:xfrm>
            <a:off x="1381125" y="381000"/>
            <a:ext cx="9401175" cy="3128964"/>
          </a:xfrm>
          <a:prstGeom prst="rect">
            <a:avLst/>
          </a:prstGeom>
        </p:spPr>
      </p:pic>
    </p:spTree>
    <p:extLst>
      <p:ext uri="{BB962C8B-B14F-4D97-AF65-F5344CB8AC3E}">
        <p14:creationId xmlns:p14="http://schemas.microsoft.com/office/powerpoint/2010/main" val="2158351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B781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5B573C2-795D-E4A5-4BDC-4D3B9DCC9778}"/>
              </a:ext>
            </a:extLst>
          </p:cNvPr>
          <p:cNvPicPr>
            <a:picLocks noGrp="1" noChangeAspect="1"/>
          </p:cNvPicPr>
          <p:nvPr>
            <p:ph idx="1"/>
          </p:nvPr>
        </p:nvPicPr>
        <p:blipFill>
          <a:blip r:embed="rId2"/>
          <a:stretch>
            <a:fillRect/>
          </a:stretch>
        </p:blipFill>
        <p:spPr>
          <a:xfrm>
            <a:off x="913613" y="643467"/>
            <a:ext cx="10364773" cy="5571066"/>
          </a:xfrm>
          <a:prstGeom prst="rect">
            <a:avLst/>
          </a:prstGeom>
        </p:spPr>
      </p:pic>
    </p:spTree>
    <p:extLst>
      <p:ext uri="{BB962C8B-B14F-4D97-AF65-F5344CB8AC3E}">
        <p14:creationId xmlns:p14="http://schemas.microsoft.com/office/powerpoint/2010/main" val="2024618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FAA2CC-8E7C-A444-6CCA-E6BFAE63A8BB}"/>
              </a:ext>
            </a:extLst>
          </p:cNvPr>
          <p:cNvPicPr>
            <a:picLocks noChangeAspect="1"/>
          </p:cNvPicPr>
          <p:nvPr/>
        </p:nvPicPr>
        <p:blipFill>
          <a:blip r:embed="rId2"/>
          <a:stretch>
            <a:fillRect/>
          </a:stretch>
        </p:blipFill>
        <p:spPr>
          <a:xfrm>
            <a:off x="1957090" y="561796"/>
            <a:ext cx="8277820" cy="6165608"/>
          </a:xfrm>
          <a:prstGeom prst="rect">
            <a:avLst/>
          </a:prstGeom>
        </p:spPr>
      </p:pic>
    </p:spTree>
    <p:extLst>
      <p:ext uri="{BB962C8B-B14F-4D97-AF65-F5344CB8AC3E}">
        <p14:creationId xmlns:p14="http://schemas.microsoft.com/office/powerpoint/2010/main" val="532762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4DEF9E-2450-FBDC-C3E1-3BEDB096FD3D}"/>
              </a:ext>
            </a:extLst>
          </p:cNvPr>
          <p:cNvPicPr>
            <a:picLocks noChangeAspect="1"/>
          </p:cNvPicPr>
          <p:nvPr/>
        </p:nvPicPr>
        <p:blipFill>
          <a:blip r:embed="rId2"/>
          <a:stretch>
            <a:fillRect/>
          </a:stretch>
        </p:blipFill>
        <p:spPr>
          <a:xfrm>
            <a:off x="106212" y="0"/>
            <a:ext cx="11979575" cy="6858000"/>
          </a:xfrm>
          <a:prstGeom prst="rect">
            <a:avLst/>
          </a:prstGeom>
        </p:spPr>
      </p:pic>
    </p:spTree>
    <p:extLst>
      <p:ext uri="{BB962C8B-B14F-4D97-AF65-F5344CB8AC3E}">
        <p14:creationId xmlns:p14="http://schemas.microsoft.com/office/powerpoint/2010/main" val="69268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60918"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pic>
        <p:nvPicPr>
          <p:cNvPr id="5" name="Picture 4">
            <a:extLst>
              <a:ext uri="{FF2B5EF4-FFF2-40B4-BE49-F238E27FC236}">
                <a16:creationId xmlns:a16="http://schemas.microsoft.com/office/drawing/2014/main" id="{E93DD51B-E203-72D3-9C3D-3737F0949711}"/>
              </a:ext>
            </a:extLst>
          </p:cNvPr>
          <p:cNvPicPr>
            <a:picLocks noChangeAspect="1"/>
          </p:cNvPicPr>
          <p:nvPr/>
        </p:nvPicPr>
        <p:blipFill>
          <a:blip r:embed="rId2"/>
          <a:srcRect l="2179" r="8820" b="-1"/>
          <a:stretch/>
        </p:blipFill>
        <p:spPr>
          <a:xfrm>
            <a:off x="1524014" y="7"/>
            <a:ext cx="9143986" cy="6857993"/>
          </a:xfrm>
          <a:prstGeom prst="rect">
            <a:avLst/>
          </a:prstGeom>
        </p:spPr>
      </p:pic>
      <p:sp>
        <p:nvSpPr>
          <p:cNvPr id="30" name="Rectangle 29">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2" y="0"/>
            <a:ext cx="7004404"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1882485" y="1122362"/>
            <a:ext cx="3017520" cy="2802219"/>
          </a:xfrm>
        </p:spPr>
        <p:txBody>
          <a:bodyPr vert="horz" lIns="64294" tIns="32147" rIns="64294" bIns="32147" rtlCol="0" anchor="b">
            <a:normAutofit fontScale="90000"/>
          </a:bodyPr>
          <a:lstStyle/>
          <a:p>
            <a:pPr defTabSz="642915"/>
            <a:r>
              <a:rPr lang="en-US" sz="4711" b="1" cap="all"/>
              <a:t>NO FOOD or drink  ON THE COURT </a:t>
            </a:r>
          </a:p>
        </p:txBody>
      </p:sp>
    </p:spTree>
    <p:extLst>
      <p:ext uri="{BB962C8B-B14F-4D97-AF65-F5344CB8AC3E}">
        <p14:creationId xmlns:p14="http://schemas.microsoft.com/office/powerpoint/2010/main" val="3004277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983080A-6551-4451-BD82-99B048897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4000" cy="51435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7"/>
            <a:endParaRPr lang="en-US" sz="1350">
              <a:solidFill>
                <a:prstClr val="white"/>
              </a:solidFill>
              <a:latin typeface="Grandview Display"/>
              <a:sym typeface="Arial"/>
            </a:endParaRPr>
          </a:p>
        </p:txBody>
      </p:sp>
      <p:pic>
        <p:nvPicPr>
          <p:cNvPr id="4" name="Picture 3" descr="Aerial view of a basketball court">
            <a:extLst>
              <a:ext uri="{FF2B5EF4-FFF2-40B4-BE49-F238E27FC236}">
                <a16:creationId xmlns:a16="http://schemas.microsoft.com/office/drawing/2014/main" id="{3A81D734-5B8A-2D64-E01A-E57B883F39BF}"/>
              </a:ext>
            </a:extLst>
          </p:cNvPr>
          <p:cNvPicPr>
            <a:picLocks noChangeAspect="1"/>
          </p:cNvPicPr>
          <p:nvPr/>
        </p:nvPicPr>
        <p:blipFill>
          <a:blip r:embed="rId2">
            <a:alphaModFix amt="40000"/>
          </a:blip>
          <a:srcRect t="4544" b="8918"/>
          <a:stretch/>
        </p:blipFill>
        <p:spPr>
          <a:xfrm>
            <a:off x="1524015" y="857258"/>
            <a:ext cx="9143985" cy="5143489"/>
          </a:xfrm>
          <a:prstGeom prst="rect">
            <a:avLst/>
          </a:prstGeom>
        </p:spPr>
      </p:pic>
      <p:sp>
        <p:nvSpPr>
          <p:cNvPr id="2" name="Title 1">
            <a:extLst>
              <a:ext uri="{FF2B5EF4-FFF2-40B4-BE49-F238E27FC236}">
                <a16:creationId xmlns:a16="http://schemas.microsoft.com/office/drawing/2014/main" id="{8F12C228-4A13-EF50-2B97-91A8EE5AE16B}"/>
              </a:ext>
            </a:extLst>
          </p:cNvPr>
          <p:cNvSpPr>
            <a:spLocks noGrp="1"/>
          </p:cNvSpPr>
          <p:nvPr>
            <p:ph type="ctrTitle"/>
          </p:nvPr>
        </p:nvSpPr>
        <p:spPr>
          <a:xfrm>
            <a:off x="4117818" y="1296162"/>
            <a:ext cx="4372824" cy="4043033"/>
          </a:xfrm>
        </p:spPr>
        <p:txBody>
          <a:bodyPr anchor="b">
            <a:normAutofit fontScale="90000"/>
          </a:bodyPr>
          <a:lstStyle/>
          <a:p>
            <a:pPr algn="ct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r>
              <a:rPr lang="en-US" sz="3975" b="0">
                <a:solidFill>
                  <a:srgbClr val="FFFFFF"/>
                </a:solidFill>
              </a:rPr>
              <a:t>on basketball courts OR turf</a:t>
            </a:r>
            <a:br>
              <a:rPr lang="en-US" sz="3975" b="0">
                <a:solidFill>
                  <a:srgbClr val="FFFFFF"/>
                </a:solidFill>
              </a:rPr>
            </a:br>
            <a:r>
              <a:rPr lang="en-US" sz="3975" b="0">
                <a:solidFill>
                  <a:srgbClr val="FFFFFF"/>
                </a:solidFill>
              </a:rPr>
              <a:t> </a:t>
            </a:r>
            <a:r>
              <a:rPr lang="en-US" sz="3975" u="sng">
                <a:solidFill>
                  <a:srgbClr val="00B0F0"/>
                </a:solidFill>
              </a:rPr>
              <a:t>without a staff member present</a:t>
            </a:r>
            <a:br>
              <a:rPr lang="en-US" u="sng">
                <a:solidFill>
                  <a:srgbClr val="FFFFFF"/>
                </a:solidFill>
              </a:rPr>
            </a:br>
            <a:r>
              <a:rPr lang="en-US" sz="3675" u="sng">
                <a:solidFill>
                  <a:srgbClr val="FFFFFF"/>
                </a:solidFill>
              </a:rPr>
              <a:t>(This means mornings &amp; after school too.)</a:t>
            </a:r>
            <a:endParaRPr lang="en-US" sz="3675">
              <a:solidFill>
                <a:srgbClr val="FFFFFF"/>
              </a:solidFill>
            </a:endParaRPr>
          </a:p>
        </p:txBody>
      </p:sp>
      <p:sp>
        <p:nvSpPr>
          <p:cNvPr id="3" name="Subtitle 2">
            <a:extLst>
              <a:ext uri="{FF2B5EF4-FFF2-40B4-BE49-F238E27FC236}">
                <a16:creationId xmlns:a16="http://schemas.microsoft.com/office/drawing/2014/main" id="{0A8DAB23-DDC3-3E38-FEFF-4817DA1E956C}"/>
              </a:ext>
            </a:extLst>
          </p:cNvPr>
          <p:cNvSpPr>
            <a:spLocks noGrp="1"/>
          </p:cNvSpPr>
          <p:nvPr>
            <p:ph type="subTitle" idx="1"/>
          </p:nvPr>
        </p:nvSpPr>
        <p:spPr>
          <a:xfrm>
            <a:off x="2268427" y="904781"/>
            <a:ext cx="7546283" cy="1310488"/>
          </a:xfrm>
        </p:spPr>
        <p:txBody>
          <a:bodyPr anchor="t">
            <a:noAutofit/>
          </a:bodyPr>
          <a:lstStyle/>
          <a:p>
            <a:pPr algn="ctr"/>
            <a:r>
              <a:rPr lang="en-US" sz="2400" b="0">
                <a:solidFill>
                  <a:srgbClr val="FFFFFF"/>
                </a:solidFill>
              </a:rPr>
              <a:t>		</a:t>
            </a:r>
            <a:endParaRPr lang="en-US" sz="2700" b="0">
              <a:solidFill>
                <a:srgbClr val="FFFFFF"/>
              </a:solidFill>
            </a:endParaRPr>
          </a:p>
          <a:p>
            <a:pPr algn="ctr"/>
            <a:r>
              <a:rPr lang="en-US" sz="3000">
                <a:solidFill>
                  <a:srgbClr val="00B0F0"/>
                </a:solidFill>
              </a:rPr>
              <a:t>      NO  Playing ANY SPORTS </a:t>
            </a:r>
            <a:endParaRPr lang="en-US" sz="3000" b="0">
              <a:solidFill>
                <a:srgbClr val="FFFFFF"/>
              </a:solidFill>
            </a:endParaRPr>
          </a:p>
        </p:txBody>
      </p:sp>
      <p:cxnSp>
        <p:nvCxnSpPr>
          <p:cNvPr id="11" name="Straight Connector 10">
            <a:extLst>
              <a:ext uri="{FF2B5EF4-FFF2-40B4-BE49-F238E27FC236}">
                <a16:creationId xmlns:a16="http://schemas.microsoft.com/office/drawing/2014/main" id="{8A5C8BF2-C035-4BFF-8802-A397238344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68427" y="5561838"/>
            <a:ext cx="7656623"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5971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B641A5D-F99E-ACCA-5ABC-BCF52DCD4DD4}"/>
              </a:ext>
            </a:extLst>
          </p:cNvPr>
          <p:cNvPicPr>
            <a:picLocks noChangeAspect="1"/>
          </p:cNvPicPr>
          <p:nvPr/>
        </p:nvPicPr>
        <p:blipFill>
          <a:blip r:embed="rId2"/>
          <a:srcRect t="11485" r="2" b="16025"/>
          <a:stretch>
            <a:fillRect/>
          </a:stretch>
        </p:blipFill>
        <p:spPr>
          <a:xfrm>
            <a:off x="6421035" y="643467"/>
            <a:ext cx="5129784" cy="5571066"/>
          </a:xfrm>
          <a:prstGeom prst="rect">
            <a:avLst/>
          </a:prstGeom>
        </p:spPr>
      </p:pic>
      <p:sp>
        <p:nvSpPr>
          <p:cNvPr id="14" name="Rectangle 13">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2CB729EF-1104-61AF-860A-83705297D9E9}"/>
              </a:ext>
            </a:extLst>
          </p:cNvPr>
          <p:cNvPicPr>
            <a:picLocks noGrp="1" noChangeAspect="1"/>
          </p:cNvPicPr>
          <p:nvPr>
            <p:ph idx="1"/>
          </p:nvPr>
        </p:nvPicPr>
        <p:blipFill>
          <a:blip r:embed="rId3"/>
          <a:srcRect t="5732" r="-2" b="23404"/>
          <a:stretch>
            <a:fillRect/>
          </a:stretch>
        </p:blipFill>
        <p:spPr>
          <a:xfrm>
            <a:off x="641180" y="643467"/>
            <a:ext cx="5129784" cy="5571066"/>
          </a:xfrm>
          <a:prstGeom prst="rect">
            <a:avLst/>
          </a:prstGeom>
        </p:spPr>
      </p:pic>
    </p:spTree>
    <p:extLst>
      <p:ext uri="{BB962C8B-B14F-4D97-AF65-F5344CB8AC3E}">
        <p14:creationId xmlns:p14="http://schemas.microsoft.com/office/powerpoint/2010/main" val="1050649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B5E183-C3B0-F42F-6EFB-FC8FFF7ADB5F}"/>
              </a:ext>
            </a:extLst>
          </p:cNvPr>
          <p:cNvPicPr>
            <a:picLocks noChangeAspect="1"/>
          </p:cNvPicPr>
          <p:nvPr/>
        </p:nvPicPr>
        <p:blipFill>
          <a:blip r:embed="rId2"/>
          <a:srcRect t="8289" r="20302" b="801"/>
          <a:stretch/>
        </p:blipFill>
        <p:spPr>
          <a:xfrm>
            <a:off x="1524014" y="7"/>
            <a:ext cx="9143986" cy="6857993"/>
          </a:xfrm>
          <a:prstGeom prst="rect">
            <a:avLst/>
          </a:prstGeom>
        </p:spPr>
      </p:pic>
      <p:sp>
        <p:nvSpPr>
          <p:cNvPr id="13" name="Rectangle 12">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7601"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1266">
              <a:solidFill>
                <a:prstClr val="white"/>
              </a:solidFill>
              <a:latin typeface="Calibri" panose="020F0502020204030204"/>
              <a:sym typeface="Arial"/>
            </a:endParaRPr>
          </a:p>
        </p:txBody>
      </p:sp>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extLst>
              <p:ext uri="{D42A27DB-BD31-4B8C-83A1-F6EECF244321}">
                <p14:modId xmlns:p14="http://schemas.microsoft.com/office/powerpoint/2010/main" val="1770724413"/>
              </p:ext>
            </p:extLst>
          </p:nvPr>
        </p:nvGraphicFramePr>
        <p:xfrm>
          <a:off x="347472" y="128016"/>
          <a:ext cx="11603736" cy="6583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29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5D1A20-EF9C-5D88-04C4-D928414EC8FD}"/>
              </a:ext>
            </a:extLst>
          </p:cNvPr>
          <p:cNvSpPr>
            <a:spLocks noGrp="1"/>
          </p:cNvSpPr>
          <p:nvPr>
            <p:ph type="title"/>
          </p:nvPr>
        </p:nvSpPr>
        <p:spPr>
          <a:xfrm>
            <a:off x="838200" y="365125"/>
            <a:ext cx="10515600" cy="918468"/>
          </a:xfrm>
        </p:spPr>
        <p:txBody>
          <a:bodyPr/>
          <a:lstStyle/>
          <a:p>
            <a:r>
              <a:rPr lang="en-US"/>
              <a:t>Quick Tips From the IT Department</a:t>
            </a:r>
          </a:p>
        </p:txBody>
      </p:sp>
      <p:pic>
        <p:nvPicPr>
          <p:cNvPr id="6" name="Content Placeholder 5" descr="A black electronic keypad on a white wall&#10;&#10;AI-generated content may be incorrect.">
            <a:extLst>
              <a:ext uri="{FF2B5EF4-FFF2-40B4-BE49-F238E27FC236}">
                <a16:creationId xmlns:a16="http://schemas.microsoft.com/office/drawing/2014/main" id="{F3A0067B-9D89-6A72-4C5A-2DC5DCBDA055}"/>
              </a:ext>
            </a:extLst>
          </p:cNvPr>
          <p:cNvPicPr>
            <a:picLocks noGrp="1" noChangeAspect="1"/>
          </p:cNvPicPr>
          <p:nvPr>
            <p:ph idx="1"/>
          </p:nvPr>
        </p:nvPicPr>
        <p:blipFill>
          <a:blip r:embed="rId2"/>
          <a:srcRect l="19196" t="28967" r="21224" b="17380"/>
          <a:stretch>
            <a:fillRect/>
          </a:stretch>
        </p:blipFill>
        <p:spPr>
          <a:xfrm>
            <a:off x="2537402" y="1457205"/>
            <a:ext cx="1008122" cy="1525287"/>
          </a:xfrm>
          <a:prstGeom prst="rect">
            <a:avLst/>
          </a:prstGeom>
        </p:spPr>
      </p:pic>
      <p:sp>
        <p:nvSpPr>
          <p:cNvPr id="7" name="TextBox 6">
            <a:extLst>
              <a:ext uri="{FF2B5EF4-FFF2-40B4-BE49-F238E27FC236}">
                <a16:creationId xmlns:a16="http://schemas.microsoft.com/office/drawing/2014/main" id="{38C6E717-DC19-99F0-7589-776821072756}"/>
              </a:ext>
            </a:extLst>
          </p:cNvPr>
          <p:cNvSpPr txBox="1"/>
          <p:nvPr/>
        </p:nvSpPr>
        <p:spPr>
          <a:xfrm>
            <a:off x="4073903" y="1759531"/>
            <a:ext cx="664160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student's lunch numbers will be entered and working by the end of this week. Students can use their lunch number on keypads to enter student areas.</a:t>
            </a:r>
          </a:p>
        </p:txBody>
      </p:sp>
      <p:pic>
        <p:nvPicPr>
          <p:cNvPr id="8" name="Picture 7" descr="A blue text on a black background&#10;&#10;AI-generated content may be incorrect.">
            <a:extLst>
              <a:ext uri="{FF2B5EF4-FFF2-40B4-BE49-F238E27FC236}">
                <a16:creationId xmlns:a16="http://schemas.microsoft.com/office/drawing/2014/main" id="{1777F1C4-6E3D-7D81-8011-E9CE0E07ACA5}"/>
              </a:ext>
            </a:extLst>
          </p:cNvPr>
          <p:cNvPicPr>
            <a:picLocks noChangeAspect="1"/>
          </p:cNvPicPr>
          <p:nvPr/>
        </p:nvPicPr>
        <p:blipFill>
          <a:blip r:embed="rId3"/>
          <a:stretch>
            <a:fillRect/>
          </a:stretch>
        </p:blipFill>
        <p:spPr>
          <a:xfrm>
            <a:off x="1021728" y="3430994"/>
            <a:ext cx="2743200" cy="1162431"/>
          </a:xfrm>
          <a:prstGeom prst="rect">
            <a:avLst/>
          </a:prstGeom>
        </p:spPr>
      </p:pic>
      <p:sp>
        <p:nvSpPr>
          <p:cNvPr id="9" name="TextBox 8">
            <a:extLst>
              <a:ext uri="{FF2B5EF4-FFF2-40B4-BE49-F238E27FC236}">
                <a16:creationId xmlns:a16="http://schemas.microsoft.com/office/drawing/2014/main" id="{963843FB-CF94-99F3-6C46-74FD4F25A301}"/>
              </a:ext>
            </a:extLst>
          </p:cNvPr>
          <p:cNvSpPr txBox="1"/>
          <p:nvPr/>
        </p:nvSpPr>
        <p:spPr>
          <a:xfrm>
            <a:off x="4095181" y="3430069"/>
            <a:ext cx="593179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All student passwords have been reset! New passwords are in the following format: </a:t>
            </a:r>
            <a:r>
              <a:rPr kumimoji="0" lang="en-US" sz="1800" b="1" i="0" u="none" strike="noStrike" kern="1200" cap="none" spc="0" normalizeH="0" baseline="0" noProof="0" err="1">
                <a:ln>
                  <a:noFill/>
                </a:ln>
                <a:solidFill>
                  <a:prstClr val="black"/>
                </a:solidFill>
                <a:effectLst/>
                <a:uLnTx/>
                <a:uFillTx/>
                <a:latin typeface="Calibri" panose="020F0502020204030204"/>
                <a:ea typeface="+mn-ea"/>
                <a:cs typeface="+mn-cs"/>
              </a:rPr>
              <a:t>MMDDYYYYfl</a:t>
            </a:r>
            <a:endPar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Where MMDDYYYY is your birthday, and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fl</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is your first initial + last initial. Ex: 06112009jd</a:t>
            </a:r>
          </a:p>
        </p:txBody>
      </p:sp>
      <p:sp>
        <p:nvSpPr>
          <p:cNvPr id="10" name="TextBox 9">
            <a:extLst>
              <a:ext uri="{FF2B5EF4-FFF2-40B4-BE49-F238E27FC236}">
                <a16:creationId xmlns:a16="http://schemas.microsoft.com/office/drawing/2014/main" id="{11DBD35B-EADD-500C-BC28-383A7FD8DDC3}"/>
              </a:ext>
            </a:extLst>
          </p:cNvPr>
          <p:cNvSpPr txBox="1"/>
          <p:nvPr/>
        </p:nvSpPr>
        <p:spPr>
          <a:xfrm>
            <a:off x="4074305" y="4943629"/>
            <a:ext cx="6902563" cy="11898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 logins can be found by going to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4"/>
              </a:rPr>
              <a:t>https://colegia.org/student/lookup</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selecting St. Lucie County, and entering the student's 562#.</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04B09B7-3597-9C8A-61BE-2C1A3FF0ACBF}"/>
              </a:ext>
            </a:extLst>
          </p:cNvPr>
          <p:cNvSpPr txBox="1"/>
          <p:nvPr/>
        </p:nvSpPr>
        <p:spPr>
          <a:xfrm>
            <a:off x="1694360" y="6133601"/>
            <a:ext cx="88023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Any questions? Please email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hlinkClick r:id="rId5"/>
              </a:rPr>
              <a:t>support@somersetcollegeprep.org</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 for IT support.</a:t>
            </a:r>
            <a:endPar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109857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alpha val="79197"/>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9813E0-1D53-6F44-40F5-5F4543DCBCF6}"/>
              </a:ext>
            </a:extLst>
          </p:cNvPr>
          <p:cNvPicPr>
            <a:picLocks noGrp="1" noChangeAspect="1"/>
          </p:cNvPicPr>
          <p:nvPr>
            <p:ph idx="1"/>
          </p:nvPr>
        </p:nvPicPr>
        <p:blipFill>
          <a:blip r:embed="rId2"/>
          <a:stretch>
            <a:fillRect/>
          </a:stretch>
        </p:blipFill>
        <p:spPr>
          <a:xfrm>
            <a:off x="1434547" y="990771"/>
            <a:ext cx="5019262" cy="4876459"/>
          </a:xfrm>
          <a:scene3d>
            <a:camera prst="orthographicFront">
              <a:rot lat="0" lon="0" rev="16200000"/>
            </a:camera>
            <a:lightRig rig="threePt" dir="t"/>
          </a:scene3d>
        </p:spPr>
      </p:pic>
      <p:sp>
        <p:nvSpPr>
          <p:cNvPr id="6" name="TextBox 5">
            <a:extLst>
              <a:ext uri="{FF2B5EF4-FFF2-40B4-BE49-F238E27FC236}">
                <a16:creationId xmlns:a16="http://schemas.microsoft.com/office/drawing/2014/main" id="{8B010E70-CAE7-8A31-A23D-1CC3B778488C}"/>
              </a:ext>
            </a:extLst>
          </p:cNvPr>
          <p:cNvSpPr txBox="1"/>
          <p:nvPr/>
        </p:nvSpPr>
        <p:spPr>
          <a:xfrm>
            <a:off x="6453808" y="1085851"/>
            <a:ext cx="3776870" cy="4524315"/>
          </a:xfrm>
          <a:prstGeom prst="rect">
            <a:avLst/>
          </a:prstGeom>
          <a:noFill/>
        </p:spPr>
        <p:txBody>
          <a:bodyPr wrap="square" rtlCol="0">
            <a:spAutoFit/>
          </a:bodyPr>
          <a:lstStyle/>
          <a:p>
            <a:pPr algn="ctr" defTabSz="685797"/>
            <a:r>
              <a:rPr lang="en-US" sz="7200">
                <a:solidFill>
                  <a:prstClr val="black"/>
                </a:solidFill>
                <a:latin typeface="Times New Roman" panose="02020603050405020304" pitchFamily="18" charset="0"/>
                <a:cs typeface="Times New Roman" panose="02020603050405020304" pitchFamily="18" charset="0"/>
                <a:sym typeface="Arial"/>
              </a:rPr>
              <a:t>Tell an adult in our school!</a:t>
            </a:r>
          </a:p>
        </p:txBody>
      </p:sp>
    </p:spTree>
    <p:extLst>
      <p:ext uri="{BB962C8B-B14F-4D97-AF65-F5344CB8AC3E}">
        <p14:creationId xmlns:p14="http://schemas.microsoft.com/office/powerpoint/2010/main" val="3461816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9" y="2250032"/>
            <a:ext cx="9144000" cy="983025"/>
          </a:xfrm>
        </p:spPr>
        <p:txBody>
          <a:bodyPr>
            <a:normAutofit/>
          </a:bodyPr>
          <a:lstStyle/>
          <a:p>
            <a:r>
              <a:rPr lang="en-US" sz="4000" b="1"/>
              <a:t>Anonymous Reporting App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799" y="450669"/>
            <a:ext cx="10058400" cy="150876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697" y="3233057"/>
            <a:ext cx="3190604" cy="3624942"/>
          </a:xfrm>
          <a:prstGeom prst="rect">
            <a:avLst/>
          </a:prstGeom>
        </p:spPr>
      </p:pic>
    </p:spTree>
    <p:extLst>
      <p:ext uri="{BB962C8B-B14F-4D97-AF65-F5344CB8AC3E}">
        <p14:creationId xmlns:p14="http://schemas.microsoft.com/office/powerpoint/2010/main" val="190938019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200" b="1"/>
              <a:t>ATTENTION STUDENTS!!</a:t>
            </a:r>
          </a:p>
        </p:txBody>
      </p:sp>
      <p:sp>
        <p:nvSpPr>
          <p:cNvPr id="3" name="Content Placeholder 2"/>
          <p:cNvSpPr>
            <a:spLocks noGrp="1"/>
          </p:cNvSpPr>
          <p:nvPr>
            <p:ph idx="1"/>
          </p:nvPr>
        </p:nvSpPr>
        <p:spPr>
          <a:xfrm>
            <a:off x="374073" y="1825625"/>
            <a:ext cx="11504814" cy="4575175"/>
          </a:xfrm>
        </p:spPr>
        <p:txBody>
          <a:bodyPr>
            <a:noAutofit/>
          </a:bodyPr>
          <a:lstStyle/>
          <a:p>
            <a:pPr marL="0" indent="0">
              <a:buNone/>
            </a:pPr>
            <a:r>
              <a:rPr lang="en-US" sz="4400"/>
              <a:t>Did you know that the Florida Department of Law Enforcement and the Florida Department of Education created an anonymous reporting App that allows you to instantly send information about suspicious activity to local law enforcement and school officials?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345909420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fontScale="90000"/>
          </a:bodyPr>
          <a:lstStyle/>
          <a:p>
            <a:pPr algn="ctr"/>
            <a:r>
              <a:rPr lang="en-US" sz="7200" b="1"/>
              <a:t>WHY?</a:t>
            </a:r>
          </a:p>
        </p:txBody>
      </p:sp>
      <p:sp>
        <p:nvSpPr>
          <p:cNvPr id="3" name="Content Placeholder 2"/>
          <p:cNvSpPr>
            <a:spLocks noGrp="1"/>
          </p:cNvSpPr>
          <p:nvPr>
            <p:ph idx="1"/>
          </p:nvPr>
        </p:nvSpPr>
        <p:spPr>
          <a:xfrm>
            <a:off x="838200" y="1201784"/>
            <a:ext cx="10369731" cy="5199017"/>
          </a:xfrm>
        </p:spPr>
        <p:txBody>
          <a:bodyPr>
            <a:normAutofit/>
          </a:bodyPr>
          <a:lstStyle/>
          <a:p>
            <a:pPr marL="0" indent="0">
              <a:buNone/>
            </a:pPr>
            <a:r>
              <a:rPr lang="en-US" sz="4800"/>
              <a:t>It is important to always remember that </a:t>
            </a:r>
            <a:r>
              <a:rPr lang="en-US" sz="4800" b="1"/>
              <a:t>If You See Something, Say Something</a:t>
            </a:r>
            <a:r>
              <a:rPr lang="en-US" sz="4800"/>
              <a:t>!  With </a:t>
            </a:r>
            <a:r>
              <a:rPr lang="en-US" sz="4800" i="1"/>
              <a:t>FortifyFL</a:t>
            </a:r>
            <a:r>
              <a:rPr lang="en-US" sz="4800"/>
              <a:t>, you can easily submit information about potential crimes or threats which will immediately be forwarded to law enforcement and designated school personnel.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111738742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3962400" y="1201784"/>
            <a:ext cx="7611292" cy="5199017"/>
          </a:xfrm>
        </p:spPr>
        <p:txBody>
          <a:bodyPr>
            <a:normAutofit/>
          </a:bodyPr>
          <a:lstStyle/>
          <a:p>
            <a:pPr marL="0" indent="0">
              <a:buNone/>
            </a:pPr>
            <a:r>
              <a:rPr lang="en-US" sz="5400"/>
              <a:t>You can submit a tip from any computer at: </a:t>
            </a:r>
            <a:r>
              <a:rPr lang="en-US" sz="5400">
                <a:hlinkClick r:id="rId2"/>
              </a:rPr>
              <a:t>https://getfortifyfl.com/</a:t>
            </a:r>
            <a:r>
              <a:rPr lang="en-US" sz="5400"/>
              <a:t>  </a:t>
            </a:r>
          </a:p>
        </p:txBody>
      </p:sp>
      <p:pic>
        <p:nvPicPr>
          <p:cNvPr id="6" name="Picture 5"/>
          <p:cNvPicPr>
            <a:picLocks noChangeAspect="1"/>
          </p:cNvPicPr>
          <p:nvPr/>
        </p:nvPicPr>
        <p:blipFill>
          <a:blip r:embed="rId3"/>
          <a:stretch>
            <a:fillRect/>
          </a:stretch>
        </p:blipFill>
        <p:spPr>
          <a:xfrm>
            <a:off x="483326" y="2734490"/>
            <a:ext cx="3363993" cy="3975191"/>
          </a:xfrm>
          <a:prstGeom prst="rect">
            <a:avLst/>
          </a:prstGeom>
        </p:spPr>
      </p:pic>
      <p:sp>
        <p:nvSpPr>
          <p:cNvPr id="7" name="Right Arrow 6"/>
          <p:cNvSpPr/>
          <p:nvPr/>
        </p:nvSpPr>
        <p:spPr>
          <a:xfrm rot="10800000">
            <a:off x="4079965" y="5024503"/>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99300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483326" y="1201784"/>
            <a:ext cx="11090366" cy="5199017"/>
          </a:xfrm>
        </p:spPr>
        <p:txBody>
          <a:bodyPr>
            <a:normAutofit/>
          </a:bodyPr>
          <a:lstStyle/>
          <a:p>
            <a:pPr marL="0" indent="0">
              <a:buNone/>
            </a:pPr>
            <a:r>
              <a:rPr lang="en-US" sz="5400"/>
              <a:t>You can also submit a tip using your cell phone. Download the FortifyFL App on your mobile device.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71045" y="2725782"/>
            <a:ext cx="2111348" cy="413221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777" y="4079021"/>
            <a:ext cx="5103223" cy="2550380"/>
          </a:xfrm>
          <a:prstGeom prst="rect">
            <a:avLst/>
          </a:prstGeom>
        </p:spPr>
      </p:pic>
    </p:spTree>
    <p:extLst>
      <p:ext uri="{BB962C8B-B14F-4D97-AF65-F5344CB8AC3E}">
        <p14:creationId xmlns:p14="http://schemas.microsoft.com/office/powerpoint/2010/main" val="31701370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5943"/>
            <a:ext cx="10515600" cy="992777"/>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825625"/>
            <a:ext cx="4426131" cy="4351338"/>
          </a:xfrm>
        </p:spPr>
        <p:txBody>
          <a:bodyPr>
            <a:normAutofit/>
          </a:bodyPr>
          <a:lstStyle/>
          <a:p>
            <a:pPr marL="0" indent="0">
              <a:buNone/>
            </a:pPr>
            <a:r>
              <a:rPr lang="en-US" sz="5400"/>
              <a:t>Click “Report a Tip,” and indicate if it is an emergency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5681" y="1486693"/>
            <a:ext cx="2512831" cy="521455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7156" y="1436914"/>
            <a:ext cx="2582297" cy="5264331"/>
          </a:xfrm>
          <a:prstGeom prst="rect">
            <a:avLst/>
          </a:prstGeom>
        </p:spPr>
      </p:pic>
      <p:sp>
        <p:nvSpPr>
          <p:cNvPr id="9" name="Right Arrow 8"/>
          <p:cNvSpPr/>
          <p:nvPr/>
        </p:nvSpPr>
        <p:spPr>
          <a:xfrm>
            <a:off x="8399417" y="3839243"/>
            <a:ext cx="796834" cy="5094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016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4761"/>
            <a:ext cx="10515600" cy="953588"/>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568426"/>
            <a:ext cx="5353594" cy="4828313"/>
          </a:xfrm>
        </p:spPr>
        <p:txBody>
          <a:bodyPr>
            <a:normAutofit/>
          </a:bodyPr>
          <a:lstStyle/>
          <a:p>
            <a:pPr marL="0" indent="0">
              <a:buNone/>
            </a:pPr>
            <a:r>
              <a:rPr lang="en-US" sz="6000" b="1"/>
              <a:t>Step 1</a:t>
            </a:r>
            <a:r>
              <a:rPr lang="en-US" sz="6000"/>
              <a:t>:  Select Your School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537" y="1128349"/>
            <a:ext cx="3357154" cy="5708469"/>
          </a:xfrm>
          <a:prstGeom prst="rect">
            <a:avLst/>
          </a:prstGeom>
        </p:spPr>
      </p:pic>
      <p:sp>
        <p:nvSpPr>
          <p:cNvPr id="5" name="Right Arrow 4"/>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9798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007"/>
            <a:ext cx="10515600" cy="935581"/>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1" y="1724297"/>
            <a:ext cx="5810794" cy="3827417"/>
          </a:xfrm>
        </p:spPr>
        <p:txBody>
          <a:bodyPr>
            <a:normAutofit/>
          </a:bodyPr>
          <a:lstStyle/>
          <a:p>
            <a:pPr marL="0" indent="0">
              <a:buNone/>
            </a:pPr>
            <a:r>
              <a:rPr lang="en-US" sz="6000" b="1"/>
              <a:t>Step 2</a:t>
            </a:r>
            <a:r>
              <a:rPr lang="en-US" sz="6000"/>
              <a:t>:  Provide Your Tip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1041" y="1144588"/>
            <a:ext cx="3215640" cy="5478281"/>
          </a:xfrm>
          <a:prstGeom prst="rect">
            <a:avLst/>
          </a:prstGeom>
        </p:spPr>
      </p:pic>
      <p:sp>
        <p:nvSpPr>
          <p:cNvPr id="6" name="Right Arrow 5"/>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16722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74D64-2884-650A-7302-07BF1FEF7A82}"/>
              </a:ext>
            </a:extLst>
          </p:cNvPr>
          <p:cNvSpPr>
            <a:spLocks noGrp="1"/>
          </p:cNvSpPr>
          <p:nvPr>
            <p:ph type="title"/>
          </p:nvPr>
        </p:nvSpPr>
        <p:spPr>
          <a:xfrm>
            <a:off x="686834" y="1153572"/>
            <a:ext cx="3200400" cy="4461163"/>
          </a:xfrm>
        </p:spPr>
        <p:txBody>
          <a:bodyPr>
            <a:normAutofit/>
          </a:bodyPr>
          <a:lstStyle/>
          <a:p>
            <a:r>
              <a:rPr lang="en-US">
                <a:solidFill>
                  <a:srgbClr val="FFFFFF"/>
                </a:solidFill>
                <a:latin typeface="Arial Nova"/>
              </a:rPr>
              <a:t>Discipline</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541F6F1-EDD2-C1EC-1406-3999966B58E7}"/>
              </a:ext>
            </a:extLst>
          </p:cNvPr>
          <p:cNvSpPr>
            <a:spLocks noGrp="1"/>
          </p:cNvSpPr>
          <p:nvPr>
            <p:ph idx="1"/>
          </p:nvPr>
        </p:nvSpPr>
        <p:spPr>
          <a:xfrm>
            <a:off x="4447308" y="591344"/>
            <a:ext cx="7305633" cy="5585619"/>
          </a:xfrm>
        </p:spPr>
        <p:txBody>
          <a:bodyPr vert="horz" lIns="91440" tIns="45720" rIns="91440" bIns="45720" rtlCol="0" anchor="ctr">
            <a:normAutofit/>
          </a:bodyPr>
          <a:lstStyle/>
          <a:p>
            <a:r>
              <a:rPr lang="en-US">
                <a:cs typeface="Calibri"/>
              </a:rPr>
              <a:t>Discipline is applied with mutual respect in a firm, fair , reasonable and consistent manner.</a:t>
            </a:r>
          </a:p>
          <a:p>
            <a:r>
              <a:rPr lang="en-US" i="1" u="sng">
                <a:cs typeface="Calibri"/>
              </a:rPr>
              <a:t>Preventive</a:t>
            </a:r>
            <a:r>
              <a:rPr lang="en-US">
                <a:cs typeface="Calibri"/>
              </a:rPr>
              <a:t> Morning announcements, Teacher and School's Rules &amp; Expectations</a:t>
            </a:r>
          </a:p>
          <a:p>
            <a:r>
              <a:rPr lang="en-US" i="1" u="sng">
                <a:cs typeface="Calibri"/>
              </a:rPr>
              <a:t>Supportive</a:t>
            </a:r>
            <a:r>
              <a:rPr lang="en-US">
                <a:cs typeface="Calibri"/>
              </a:rPr>
              <a:t> Warnings for students to get back on task. Email notification to parents</a:t>
            </a:r>
          </a:p>
          <a:p>
            <a:r>
              <a:rPr lang="en-US" i="1" u="sng">
                <a:cs typeface="Calibri"/>
              </a:rPr>
              <a:t>Corrective</a:t>
            </a:r>
            <a:r>
              <a:rPr lang="en-US">
                <a:cs typeface="Calibri"/>
              </a:rPr>
              <a:t> Weekly Monday Detentions, Monthly Saturday Detentions</a:t>
            </a:r>
          </a:p>
          <a:p>
            <a:endParaRPr lang="en-US">
              <a:cs typeface="Calibri"/>
            </a:endParaRPr>
          </a:p>
          <a:p>
            <a:endParaRPr lang="en-US">
              <a:cs typeface="Calibri"/>
            </a:endParaRPr>
          </a:p>
        </p:txBody>
      </p:sp>
    </p:spTree>
    <p:extLst>
      <p:ext uri="{BB962C8B-B14F-4D97-AF65-F5344CB8AC3E}">
        <p14:creationId xmlns:p14="http://schemas.microsoft.com/office/powerpoint/2010/main" val="1955543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705394" y="1528354"/>
            <a:ext cx="5682343" cy="4792743"/>
          </a:xfrm>
        </p:spPr>
        <p:txBody>
          <a:bodyPr>
            <a:normAutofit/>
          </a:bodyPr>
          <a:lstStyle/>
          <a:p>
            <a:pPr marL="0" indent="0">
              <a:buNone/>
            </a:pPr>
            <a:r>
              <a:rPr lang="en-US" sz="6000" b="1"/>
              <a:t>Step 3</a:t>
            </a:r>
            <a:r>
              <a:rPr lang="en-US" sz="6000"/>
              <a:t>:  Attach an Optional Photo or Video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6353" y="1162595"/>
            <a:ext cx="3148149" cy="5473337"/>
          </a:xfrm>
          <a:prstGeom prst="rect">
            <a:avLst/>
          </a:prstGeom>
        </p:spPr>
      </p:pic>
      <p:sp>
        <p:nvSpPr>
          <p:cNvPr id="6" name="Right Arrow 5"/>
          <p:cNvSpPr/>
          <p:nvPr/>
        </p:nvSpPr>
        <p:spPr>
          <a:xfrm>
            <a:off x="3866605" y="4243839"/>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2864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391887" y="1528354"/>
            <a:ext cx="6962502" cy="4792743"/>
          </a:xfrm>
        </p:spPr>
        <p:txBody>
          <a:bodyPr>
            <a:normAutofit/>
          </a:bodyPr>
          <a:lstStyle/>
          <a:p>
            <a:pPr marL="0" indent="0">
              <a:buNone/>
            </a:pPr>
            <a:r>
              <a:rPr lang="en-US" sz="6000" b="1"/>
              <a:t>Step 4</a:t>
            </a:r>
            <a:r>
              <a:rPr lang="en-US" sz="6000"/>
              <a:t>:  Provide Optional Information and Submit Your Tip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77793" y="1172060"/>
            <a:ext cx="3122023" cy="5505330"/>
          </a:xfrm>
          <a:prstGeom prst="rect">
            <a:avLst/>
          </a:prstGeom>
        </p:spPr>
      </p:pic>
      <p:sp>
        <p:nvSpPr>
          <p:cNvPr id="6" name="Right Arrow 5"/>
          <p:cNvSpPr/>
          <p:nvPr/>
        </p:nvSpPr>
        <p:spPr>
          <a:xfrm>
            <a:off x="4469674" y="4452844"/>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82573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Rectangle 2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0C7E0EE-C14F-AB43-976F-C0CAB10DFC4A}"/>
              </a:ext>
            </a:extLst>
          </p:cNvPr>
          <p:cNvSpPr/>
          <p:nvPr/>
        </p:nvSpPr>
        <p:spPr>
          <a:xfrm>
            <a:off x="466722" y="586855"/>
            <a:ext cx="3201366" cy="3387497"/>
          </a:xfrm>
          <a:prstGeom prst="rect">
            <a:avLst/>
          </a:prstGeom>
        </p:spPr>
        <p:txBody>
          <a:bodyPr vert="horz" lIns="91440" tIns="45720" rIns="91440" bIns="45720" rtlCol="0" anchor="b">
            <a:normAutofit/>
          </a:bodyPr>
          <a:lstStyle/>
          <a:p>
            <a:pPr marL="0" marR="0" lvl="0" indent="0" algn="r" fontAlgn="auto">
              <a:lnSpc>
                <a:spcPct val="90000"/>
              </a:lnSpc>
              <a:spcBef>
                <a:spcPct val="0"/>
              </a:spcBef>
              <a:spcAft>
                <a:spcPts val="600"/>
              </a:spcAft>
              <a:buClrTx/>
              <a:buSzTx/>
              <a:tabLst/>
              <a:defRPr/>
            </a:pPr>
            <a:r>
              <a:rPr kumimoji="0" lang="en-US" altLang="en-US" sz="4000" b="0" i="0" u="none" strike="noStrike" kern="1200" cap="none" spc="0" normalizeH="0" baseline="0" noProof="0">
                <a:ln>
                  <a:noFill/>
                </a:ln>
                <a:solidFill>
                  <a:srgbClr val="FFFFFF"/>
                </a:solidFill>
                <a:effectLst/>
                <a:uLnTx/>
                <a:uFillTx/>
                <a:latin typeface="+mj-lt"/>
                <a:ea typeface="+mj-ea"/>
                <a:cs typeface="+mj-cs"/>
              </a:rPr>
              <a:t>False Tips Lead to possible Criminal penalties</a:t>
            </a:r>
          </a:p>
        </p:txBody>
      </p:sp>
      <p:sp>
        <p:nvSpPr>
          <p:cNvPr id="7" name="TextBox 6">
            <a:extLst>
              <a:ext uri="{FF2B5EF4-FFF2-40B4-BE49-F238E27FC236}">
                <a16:creationId xmlns:a16="http://schemas.microsoft.com/office/drawing/2014/main" id="{EAB49D7F-A8E2-2C97-ED60-98FC1409FF11}"/>
              </a:ext>
            </a:extLst>
          </p:cNvPr>
          <p:cNvSpPr txBox="1"/>
          <p:nvPr/>
        </p:nvSpPr>
        <p:spPr>
          <a:xfrm>
            <a:off x="4810259" y="649480"/>
            <a:ext cx="6555347" cy="5546047"/>
          </a:xfrm>
          <a:prstGeom prst="rect">
            <a:avLst/>
          </a:prstGeom>
        </p:spPr>
        <p:txBody>
          <a:bodyPr vert="horz" lIns="91440" tIns="45720" rIns="91440" bIns="45720" rtlCol="0" anchor="ctr">
            <a:normAutofit/>
          </a:bodyPr>
          <a:lstStyle/>
          <a:p>
            <a:pPr marL="0" marR="0" lvl="0" indent="-228600" fontAlgn="auto">
              <a:lnSpc>
                <a:spcPct val="90000"/>
              </a:lnSpc>
              <a:spcBef>
                <a:spcPct val="0"/>
              </a:spcBef>
              <a:spcAft>
                <a:spcPts val="600"/>
              </a:spcAft>
              <a:buClrTx/>
              <a:buSzTx/>
              <a:buFont typeface="Arial" panose="020B0604020202020204" pitchFamily="34" charset="0"/>
              <a:buChar char="•"/>
              <a:tabLst/>
              <a:defRPr/>
            </a:pPr>
            <a:r>
              <a:rPr kumimoji="0" lang="en-US" altLang="en-US" sz="2000" b="0" i="0" u="none" strike="noStrike" cap="none" spc="0" normalizeH="0" baseline="0" noProof="0">
                <a:ln>
                  <a:noFill/>
                </a:ln>
                <a:effectLst/>
                <a:uLnTx/>
                <a:uFillTx/>
              </a:rPr>
              <a:t>If someone who knowingly submits a false tip through FortifyFL may be subject to further investigation by law enforcement, and may be subject to criminal penalties under Section 837.05, F.S.</a:t>
            </a:r>
          </a:p>
          <a:p>
            <a:pPr marL="457200" marR="0" lvl="1" indent="-228600" fontAlgn="auto">
              <a:lnSpc>
                <a:spcPct val="90000"/>
              </a:lnSpc>
              <a:spcBef>
                <a:spcPct val="0"/>
              </a:spcBef>
              <a:spcAft>
                <a:spcPts val="600"/>
              </a:spcAft>
              <a:buClrTx/>
              <a:buSzTx/>
              <a:buFont typeface="Arial" panose="020B0604020202020204" pitchFamily="34" charset="0"/>
              <a:buChar char="•"/>
              <a:tabLst/>
              <a:defRPr/>
            </a:pPr>
            <a:endParaRPr kumimoji="0" lang="en-US" altLang="en-US" sz="2000" b="0" i="0" u="sng" strike="noStrike" cap="none" spc="0" normalizeH="0" baseline="0" noProof="0">
              <a:ln>
                <a:noFill/>
              </a:ln>
              <a:effectLst/>
              <a:uLnTx/>
              <a:uFillTx/>
            </a:endParaRPr>
          </a:p>
        </p:txBody>
      </p:sp>
      <p:pic>
        <p:nvPicPr>
          <p:cNvPr id="6" name="Picture 5">
            <a:extLst>
              <a:ext uri="{FF2B5EF4-FFF2-40B4-BE49-F238E27FC236}">
                <a16:creationId xmlns:a16="http://schemas.microsoft.com/office/drawing/2014/main" id="{79007761-EDBA-2442-8399-D3BDF99808B7}"/>
              </a:ext>
            </a:extLst>
          </p:cNvPr>
          <p:cNvPicPr>
            <a:picLocks noChangeAspect="1"/>
          </p:cNvPicPr>
          <p:nvPr/>
        </p:nvPicPr>
        <p:blipFill>
          <a:blip r:embed="rId2"/>
          <a:stretch>
            <a:fillRect/>
          </a:stretch>
        </p:blipFill>
        <p:spPr>
          <a:xfrm>
            <a:off x="11250385" y="5746513"/>
            <a:ext cx="785725" cy="944137"/>
          </a:xfrm>
          <a:prstGeom prst="rect">
            <a:avLst/>
          </a:prstGeom>
        </p:spPr>
      </p:pic>
    </p:spTree>
    <p:extLst>
      <p:ext uri="{BB962C8B-B14F-4D97-AF65-F5344CB8AC3E}">
        <p14:creationId xmlns:p14="http://schemas.microsoft.com/office/powerpoint/2010/main" val="34887993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5CB65D0-496F-4797-A015-C85839E35D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lank ID holder">
            <a:extLst>
              <a:ext uri="{FF2B5EF4-FFF2-40B4-BE49-F238E27FC236}">
                <a16:creationId xmlns:a16="http://schemas.microsoft.com/office/drawing/2014/main" id="{F6668038-F2AC-7A97-5002-1E308C342256}"/>
              </a:ext>
            </a:extLst>
          </p:cNvPr>
          <p:cNvPicPr>
            <a:picLocks noChangeAspect="1"/>
          </p:cNvPicPr>
          <p:nvPr/>
        </p:nvPicPr>
        <p:blipFill>
          <a:blip r:embed="rId2"/>
          <a:srcRect t="6616" b="9114"/>
          <a:stretch>
            <a:fillRect/>
          </a:stretch>
        </p:blipFill>
        <p:spPr>
          <a:xfrm>
            <a:off x="1" y="10"/>
            <a:ext cx="12192000" cy="6857989"/>
          </a:xfrm>
          <a:prstGeom prst="rect">
            <a:avLst/>
          </a:prstGeom>
        </p:spPr>
      </p:pic>
      <p:sp>
        <p:nvSpPr>
          <p:cNvPr id="22" name="Rectangle 21">
            <a:extLst>
              <a:ext uri="{FF2B5EF4-FFF2-40B4-BE49-F238E27FC236}">
                <a16:creationId xmlns:a16="http://schemas.microsoft.com/office/drawing/2014/main" id="{95D2C779-8883-4E5F-A170-0F464918C1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07" y="990598"/>
            <a:ext cx="12188952" cy="4745182"/>
          </a:xfrm>
          <a:prstGeom prst="rect">
            <a:avLst/>
          </a:prstGeom>
          <a:gradFill>
            <a:gsLst>
              <a:gs pos="35000">
                <a:srgbClr val="000000">
                  <a:alpha val="41000"/>
                </a:srgbClr>
              </a:gs>
              <a:gs pos="0">
                <a:srgbClr val="000000">
                  <a:alpha val="0"/>
                </a:srgbClr>
              </a:gs>
              <a:gs pos="47744">
                <a:srgbClr val="000000">
                  <a:alpha val="51000"/>
                </a:srgbClr>
              </a:gs>
              <a:gs pos="70000">
                <a:srgbClr val="000000">
                  <a:alpha val="37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E85726-6FF9-7AD7-FDB2-2244B0137FFC}"/>
              </a:ext>
            </a:extLst>
          </p:cNvPr>
          <p:cNvSpPr>
            <a:spLocks noGrp="1"/>
          </p:cNvSpPr>
          <p:nvPr>
            <p:ph type="ctrTitle"/>
          </p:nvPr>
        </p:nvSpPr>
        <p:spPr>
          <a:xfrm>
            <a:off x="253220" y="990599"/>
            <a:ext cx="8271802" cy="5867401"/>
          </a:xfrm>
        </p:spPr>
        <p:txBody>
          <a:bodyPr vert="horz" lIns="91440" tIns="45720" rIns="91440" bIns="45720" rtlCol="0" anchor="ctr">
            <a:normAutofit/>
          </a:bodyPr>
          <a:lstStyle/>
          <a:p>
            <a:pPr algn="r"/>
            <a:r>
              <a:rPr lang="en-US">
                <a:solidFill>
                  <a:srgbClr val="FFFFFF"/>
                </a:solidFill>
              </a:rPr>
              <a:t>Lanyard Policy!</a:t>
            </a:r>
            <a:br>
              <a:rPr lang="en-US">
                <a:solidFill>
                  <a:srgbClr val="FFFFFF"/>
                </a:solidFill>
              </a:rPr>
            </a:br>
            <a:br>
              <a:rPr lang="en-US">
                <a:solidFill>
                  <a:srgbClr val="FFFFFF"/>
                </a:solidFill>
              </a:rPr>
            </a:br>
            <a:r>
              <a:rPr lang="en-US">
                <a:solidFill>
                  <a:srgbClr val="FFFFFF"/>
                </a:solidFill>
              </a:rPr>
              <a:t>-Do NOT WEAR ANOTHER STUDENT’S ID (It’s basically fraud and you’ll get a referral)</a:t>
            </a:r>
          </a:p>
        </p:txBody>
      </p:sp>
      <p:sp>
        <p:nvSpPr>
          <p:cNvPr id="3" name="Subtitle 2">
            <a:extLst>
              <a:ext uri="{FF2B5EF4-FFF2-40B4-BE49-F238E27FC236}">
                <a16:creationId xmlns:a16="http://schemas.microsoft.com/office/drawing/2014/main" id="{B3042B46-6402-38F0-D260-50ADD3AD4F42}"/>
              </a:ext>
            </a:extLst>
          </p:cNvPr>
          <p:cNvSpPr>
            <a:spLocks noGrp="1"/>
          </p:cNvSpPr>
          <p:nvPr>
            <p:ph type="subTitle" idx="1"/>
          </p:nvPr>
        </p:nvSpPr>
        <p:spPr>
          <a:xfrm>
            <a:off x="8712865" y="1447799"/>
            <a:ext cx="2368905" cy="4076699"/>
          </a:xfrm>
        </p:spPr>
        <p:txBody>
          <a:bodyPr vert="horz" lIns="91440" tIns="45720" rIns="91440" bIns="45720" rtlCol="0" anchor="ctr">
            <a:normAutofit/>
          </a:bodyPr>
          <a:lstStyle/>
          <a:p>
            <a:r>
              <a:rPr lang="en-US" b="1" u="sng">
                <a:solidFill>
                  <a:srgbClr val="FFFFFF"/>
                </a:solidFill>
                <a:highlight>
                  <a:srgbClr val="00FF00"/>
                </a:highlight>
              </a:rPr>
              <a:t>Rule: </a:t>
            </a:r>
            <a:r>
              <a:rPr lang="en-US">
                <a:solidFill>
                  <a:srgbClr val="FFFFFF"/>
                </a:solidFill>
              </a:rPr>
              <a:t>				</a:t>
            </a:r>
          </a:p>
          <a:p>
            <a:r>
              <a:rPr lang="en-US">
                <a:solidFill>
                  <a:srgbClr val="FFFFFF"/>
                </a:solidFill>
              </a:rPr>
              <a:t>Worn around neck ONLY	 		</a:t>
            </a:r>
          </a:p>
          <a:p>
            <a:r>
              <a:rPr lang="en-US" b="1" u="sng">
                <a:solidFill>
                  <a:srgbClr val="FFFFFF"/>
                </a:solidFill>
                <a:highlight>
                  <a:srgbClr val="FF0000"/>
                </a:highlight>
              </a:rPr>
              <a:t>Consequence</a:t>
            </a:r>
          </a:p>
          <a:p>
            <a:r>
              <a:rPr lang="en-US" b="1" i="1">
                <a:solidFill>
                  <a:srgbClr val="FFFFFF"/>
                </a:solidFill>
              </a:rPr>
              <a:t>pocket/bookbag </a:t>
            </a:r>
            <a:r>
              <a:rPr lang="en-US">
                <a:solidFill>
                  <a:srgbClr val="FFFFFF"/>
                </a:solidFill>
              </a:rPr>
              <a:t>= detention</a:t>
            </a:r>
          </a:p>
          <a:p>
            <a:endParaRPr lang="en-US">
              <a:solidFill>
                <a:srgbClr val="FFFFFF"/>
              </a:solidFill>
            </a:endParaRPr>
          </a:p>
          <a:p>
            <a:pPr marL="457200" indent="-228600">
              <a:buFont typeface="Arial" panose="020B0604020202020204" pitchFamily="34" charset="0"/>
              <a:buChar char="•"/>
            </a:pPr>
            <a:endParaRPr lang="en-US">
              <a:solidFill>
                <a:srgbClr val="FFFFFF"/>
              </a:solidFill>
            </a:endParaRPr>
          </a:p>
          <a:p>
            <a:pPr indent="-228600">
              <a:buFont typeface="Arial" panose="020B0604020202020204" pitchFamily="34" charset="0"/>
              <a:buChar char="•"/>
            </a:pPr>
            <a:endParaRPr lang="en-US">
              <a:solidFill>
                <a:srgbClr val="FFFFFF"/>
              </a:solidFill>
            </a:endParaRPr>
          </a:p>
        </p:txBody>
      </p:sp>
      <p:cxnSp>
        <p:nvCxnSpPr>
          <p:cNvPr id="24" name="Straight Connector 23">
            <a:extLst>
              <a:ext uri="{FF2B5EF4-FFF2-40B4-BE49-F238E27FC236}">
                <a16:creationId xmlns:a16="http://schemas.microsoft.com/office/drawing/2014/main" id="{BD96A694-258D-4418-A83C-B9BA72FD44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15300" y="1780927"/>
            <a:ext cx="0" cy="3390901"/>
          </a:xfrm>
          <a:prstGeom prst="line">
            <a:avLst/>
          </a:prstGeom>
          <a:ln w="44450">
            <a:solidFill>
              <a:srgbClr val="FFFFFF"/>
            </a:solidFill>
          </a:ln>
          <a:effectLst>
            <a:outerShdw blurRad="50800" dist="38100" dir="2700000" sx="88000" sy="88000" algn="tl" rotWithShape="0">
              <a:prstClr val="black">
                <a:alpha val="26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7286990"/>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9821" y="4864455"/>
            <a:ext cx="9144000" cy="1655762"/>
          </a:xfrm>
        </p:spPr>
        <p:txBody>
          <a:bodyPr vert="horz" lIns="91440" tIns="45720" rIns="91440" bIns="45720" rtlCol="0" anchor="t">
            <a:normAutofit/>
          </a:bodyPr>
          <a:lstStyle/>
          <a:p>
            <a:endParaRPr lang="en-US">
              <a:latin typeface="Baskerville Old Face"/>
            </a:endParaRPr>
          </a:p>
          <a:p>
            <a:endParaRPr lang="en-US"/>
          </a:p>
        </p:txBody>
      </p:sp>
      <p:pic>
        <p:nvPicPr>
          <p:cNvPr id="5" name="Picture 4">
            <a:extLst>
              <a:ext uri="{FF2B5EF4-FFF2-40B4-BE49-F238E27FC236}">
                <a16:creationId xmlns:a16="http://schemas.microsoft.com/office/drawing/2014/main" id="{DB61747E-9683-2E7A-436A-C25BD8663A2A}"/>
              </a:ext>
            </a:extLst>
          </p:cNvPr>
          <p:cNvPicPr>
            <a:picLocks noChangeAspect="1"/>
          </p:cNvPicPr>
          <p:nvPr/>
        </p:nvPicPr>
        <p:blipFill>
          <a:blip r:embed="rId2"/>
          <a:stretch>
            <a:fillRect/>
          </a:stretch>
        </p:blipFill>
        <p:spPr>
          <a:xfrm>
            <a:off x="-5166" y="-2099"/>
            <a:ext cx="12241077" cy="6888027"/>
          </a:xfrm>
          <a:prstGeom prst="rect">
            <a:avLst/>
          </a:prstGeom>
        </p:spPr>
      </p:pic>
      <p:sp>
        <p:nvSpPr>
          <p:cNvPr id="6" name="TextBox 5">
            <a:extLst>
              <a:ext uri="{FF2B5EF4-FFF2-40B4-BE49-F238E27FC236}">
                <a16:creationId xmlns:a16="http://schemas.microsoft.com/office/drawing/2014/main" id="{63A2950B-9486-1121-56A8-993345BE4CF3}"/>
              </a:ext>
            </a:extLst>
          </p:cNvPr>
          <p:cNvSpPr txBox="1"/>
          <p:nvPr/>
        </p:nvSpPr>
        <p:spPr>
          <a:xfrm>
            <a:off x="1298114" y="488774"/>
            <a:ext cx="7440443"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Baskerville Old Face"/>
                <a:ea typeface="+mn-ea"/>
                <a:cs typeface="+mn-cs"/>
              </a:rPr>
              <a:t>Upperclassmen</a:t>
            </a: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Baskerville Old Face"/>
                <a:ea typeface="+mn-ea"/>
                <a:cs typeface="+mn-cs"/>
              </a:rPr>
              <a:t>Focus Group Meeting</a:t>
            </a: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7" name="TextBox 6">
            <a:extLst>
              <a:ext uri="{FF2B5EF4-FFF2-40B4-BE49-F238E27FC236}">
                <a16:creationId xmlns:a16="http://schemas.microsoft.com/office/drawing/2014/main" id="{A4799CC7-3404-84C7-2F5A-B882B309D6FF}"/>
              </a:ext>
            </a:extLst>
          </p:cNvPr>
          <p:cNvSpPr txBox="1"/>
          <p:nvPr/>
        </p:nvSpPr>
        <p:spPr>
          <a:xfrm>
            <a:off x="924382" y="2427766"/>
            <a:ext cx="7581146"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Baskerville Old Face"/>
                <a:ea typeface="+mn-ea"/>
                <a:cs typeface="+mn-cs"/>
              </a:rPr>
              <a:t>Let us know what you need to know!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Baskerville Old Fac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Baskerville Old Face"/>
                <a:ea typeface="+mn-ea"/>
                <a:cs typeface="+mn-cs"/>
              </a:rPr>
              <a:t>Do you feel like there’s a gap in academic planning, leadership opportunities, or skills training?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Baskerville Old Fac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Baskerville Old Face"/>
                <a:ea typeface="+mn-ea"/>
                <a:cs typeface="+mn-cs"/>
              </a:rPr>
              <a:t>Give feedback so that we can plan speakers &amp; trainings to make you ready for graduation!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Baskerville Old Fac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Baskerville Old Face"/>
                <a:ea typeface="+mn-ea"/>
                <a:cs typeface="+mn-cs"/>
              </a:rPr>
              <a:t>Open to Juniors &amp; Seniors!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Baskerville Old Face"/>
                <a:ea typeface="+mn-ea"/>
                <a:cs typeface="+mn-cs"/>
              </a:rPr>
              <a:t>Seating is limited, so please RSVP with the QR code or link </a:t>
            </a:r>
            <a:r>
              <a:rPr kumimoji="0" lang="en-US" sz="2400" b="0" i="0" u="none" strike="noStrike" kern="1200" cap="none" spc="0" normalizeH="0" baseline="0" noProof="0">
                <a:ln>
                  <a:noFill/>
                </a:ln>
                <a:solidFill>
                  <a:prstClr val="black"/>
                </a:solidFill>
                <a:effectLst/>
                <a:uLnTx/>
                <a:uFillTx/>
                <a:latin typeface="Baskerville Old Face"/>
                <a:ea typeface="+mn-ea"/>
                <a:cs typeface="+mn-cs"/>
                <a:hlinkClick r:id="rId3"/>
              </a:rPr>
              <a:t>HERE</a:t>
            </a:r>
            <a:r>
              <a:rPr kumimoji="0" lang="en-US" sz="2400" b="0" i="0" u="none" strike="noStrike" kern="1200" cap="none" spc="0" normalizeH="0" baseline="0" noProof="0">
                <a:ln>
                  <a:noFill/>
                </a:ln>
                <a:solidFill>
                  <a:prstClr val="black"/>
                </a:solidFill>
                <a:effectLst/>
                <a:uLnTx/>
                <a:uFillTx/>
                <a:latin typeface="Baskerville Old Face"/>
                <a:ea typeface="+mn-ea"/>
                <a:cs typeface="+mn-cs"/>
              </a:rPr>
              <a:t>!</a:t>
            </a: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pic>
        <p:nvPicPr>
          <p:cNvPr id="10" name="Picture 9">
            <a:extLst>
              <a:ext uri="{FF2B5EF4-FFF2-40B4-BE49-F238E27FC236}">
                <a16:creationId xmlns:a16="http://schemas.microsoft.com/office/drawing/2014/main" id="{4C1652FA-3E8F-20F1-2070-69336267BDD8}"/>
              </a:ext>
            </a:extLst>
          </p:cNvPr>
          <p:cNvPicPr>
            <a:picLocks noChangeAspect="1"/>
          </p:cNvPicPr>
          <p:nvPr/>
        </p:nvPicPr>
        <p:blipFill>
          <a:blip r:embed="rId4"/>
          <a:stretch>
            <a:fillRect/>
          </a:stretch>
        </p:blipFill>
        <p:spPr>
          <a:xfrm rot="600000">
            <a:off x="8440934" y="928910"/>
            <a:ext cx="3022980" cy="3022980"/>
          </a:xfrm>
          <a:prstGeom prst="rect">
            <a:avLst/>
          </a:prstGeom>
        </p:spPr>
      </p:pic>
      <p:sp>
        <p:nvSpPr>
          <p:cNvPr id="12" name="TextBox 11">
            <a:extLst>
              <a:ext uri="{FF2B5EF4-FFF2-40B4-BE49-F238E27FC236}">
                <a16:creationId xmlns:a16="http://schemas.microsoft.com/office/drawing/2014/main" id="{1F42D7DB-778D-784A-CB14-A33B046F1D9B}"/>
              </a:ext>
            </a:extLst>
          </p:cNvPr>
          <p:cNvSpPr txBox="1"/>
          <p:nvPr/>
        </p:nvSpPr>
        <p:spPr>
          <a:xfrm>
            <a:off x="8505528" y="5369170"/>
            <a:ext cx="300390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Baskerville Old Face"/>
                <a:ea typeface="+mn-ea"/>
                <a:cs typeface="+mn-cs"/>
              </a:rPr>
              <a:t>Launched by Ms. Bowling and Raina Elysee</a:t>
            </a:r>
          </a:p>
        </p:txBody>
      </p:sp>
      <p:sp>
        <p:nvSpPr>
          <p:cNvPr id="13" name="TextBox 12">
            <a:extLst>
              <a:ext uri="{FF2B5EF4-FFF2-40B4-BE49-F238E27FC236}">
                <a16:creationId xmlns:a16="http://schemas.microsoft.com/office/drawing/2014/main" id="{3DFE95DE-BDED-1F51-247C-87BB51111269}"/>
              </a:ext>
            </a:extLst>
          </p:cNvPr>
          <p:cNvSpPr txBox="1"/>
          <p:nvPr/>
        </p:nvSpPr>
        <p:spPr>
          <a:xfrm>
            <a:off x="8273098" y="4216660"/>
            <a:ext cx="358908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Bernard MT Condensed" panose="02050806060905020404" pitchFamily="18" charset="0"/>
                <a:ea typeface="+mn-ea"/>
                <a:cs typeface="+mn-cs"/>
              </a:rPr>
              <a:t>December 3rd 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Bernard MT Condensed" panose="02050806060905020404" pitchFamily="18" charset="0"/>
                <a:ea typeface="+mn-ea"/>
                <a:cs typeface="+mn-cs"/>
              </a:rPr>
              <a:t>Room 134A</a:t>
            </a:r>
          </a:p>
        </p:txBody>
      </p:sp>
      <p:pic>
        <p:nvPicPr>
          <p:cNvPr id="4" name="Picture 3" descr="A qr code on a blue background&#10;&#10;AI-generated content may be incorrect.">
            <a:extLst>
              <a:ext uri="{FF2B5EF4-FFF2-40B4-BE49-F238E27FC236}">
                <a16:creationId xmlns:a16="http://schemas.microsoft.com/office/drawing/2014/main" id="{1C141460-44B8-8278-4AB9-C88C295929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899" y="1664286"/>
            <a:ext cx="1526959" cy="1526959"/>
          </a:xfrm>
          <a:prstGeom prst="rect">
            <a:avLst/>
          </a:prstGeom>
        </p:spPr>
      </p:pic>
    </p:spTree>
    <p:extLst>
      <p:ext uri="{BB962C8B-B14F-4D97-AF65-F5344CB8AC3E}">
        <p14:creationId xmlns:p14="http://schemas.microsoft.com/office/powerpoint/2010/main" val="41078915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BCAD1D-ED52-F6E4-E9A4-A34BA5B19E2D}"/>
              </a:ext>
            </a:extLst>
          </p:cNvPr>
          <p:cNvSpPr>
            <a:spLocks noGrp="1"/>
          </p:cNvSpPr>
          <p:nvPr>
            <p:ph type="title"/>
          </p:nvPr>
        </p:nvSpPr>
        <p:spPr/>
        <p:txBody>
          <a:bodyPr/>
          <a:lstStyle/>
          <a:p>
            <a:pPr algn="ctr"/>
            <a:r>
              <a:rPr lang="en-US"/>
              <a:t>Testing in December</a:t>
            </a:r>
          </a:p>
        </p:txBody>
      </p:sp>
      <p:sp>
        <p:nvSpPr>
          <p:cNvPr id="5" name="Content Placeholder 4">
            <a:extLst>
              <a:ext uri="{FF2B5EF4-FFF2-40B4-BE49-F238E27FC236}">
                <a16:creationId xmlns:a16="http://schemas.microsoft.com/office/drawing/2014/main" id="{9BFA4A37-38B2-0323-1F1C-D57A2586628B}"/>
              </a:ext>
            </a:extLst>
          </p:cNvPr>
          <p:cNvSpPr>
            <a:spLocks noGrp="1"/>
          </p:cNvSpPr>
          <p:nvPr>
            <p:ph sz="half" idx="1"/>
          </p:nvPr>
        </p:nvSpPr>
        <p:spPr>
          <a:xfrm>
            <a:off x="838200" y="1825625"/>
            <a:ext cx="10171176" cy="4351338"/>
          </a:xfrm>
        </p:spPr>
        <p:txBody>
          <a:bodyPr/>
          <a:lstStyle/>
          <a:p>
            <a:r>
              <a:rPr lang="en-US"/>
              <a:t>PM2 Reading and Math </a:t>
            </a:r>
            <a:r>
              <a:rPr lang="en-US" b="1">
                <a:solidFill>
                  <a:srgbClr val="FF0000"/>
                </a:solidFill>
              </a:rPr>
              <a:t>(</a:t>
            </a:r>
            <a:r>
              <a:rPr lang="en-US" b="1" i="1">
                <a:solidFill>
                  <a:srgbClr val="FF0000"/>
                </a:solidFill>
              </a:rPr>
              <a:t>Dec 2</a:t>
            </a:r>
            <a:r>
              <a:rPr lang="en-US" b="1" i="1" baseline="30000">
                <a:solidFill>
                  <a:srgbClr val="FF0000"/>
                </a:solidFill>
              </a:rPr>
              <a:t>nd</a:t>
            </a:r>
            <a:r>
              <a:rPr lang="en-US" b="1" i="1">
                <a:solidFill>
                  <a:srgbClr val="FF0000"/>
                </a:solidFill>
              </a:rPr>
              <a:t> -5</a:t>
            </a:r>
            <a:r>
              <a:rPr lang="en-US" b="1" i="1" baseline="30000">
                <a:solidFill>
                  <a:srgbClr val="FF0000"/>
                </a:solidFill>
              </a:rPr>
              <a:t>th</a:t>
            </a:r>
            <a:r>
              <a:rPr lang="en-US" b="1" i="1">
                <a:solidFill>
                  <a:srgbClr val="FF0000"/>
                </a:solidFill>
              </a:rPr>
              <a:t>)</a:t>
            </a:r>
          </a:p>
          <a:p>
            <a:pPr lvl="1"/>
            <a:r>
              <a:rPr lang="en-US"/>
              <a:t>Make-ups in January</a:t>
            </a:r>
          </a:p>
          <a:p>
            <a:r>
              <a:rPr lang="en-US"/>
              <a:t>Algebra and Geometry EOCs </a:t>
            </a:r>
            <a:r>
              <a:rPr lang="en-US" b="1">
                <a:solidFill>
                  <a:srgbClr val="FF0000"/>
                </a:solidFill>
              </a:rPr>
              <a:t>(</a:t>
            </a:r>
            <a:r>
              <a:rPr lang="en-US" b="1" i="1">
                <a:solidFill>
                  <a:srgbClr val="FF0000"/>
                </a:solidFill>
              </a:rPr>
              <a:t>Dec 10</a:t>
            </a:r>
            <a:r>
              <a:rPr lang="en-US" b="1" i="1" baseline="30000">
                <a:solidFill>
                  <a:srgbClr val="FF0000"/>
                </a:solidFill>
              </a:rPr>
              <a:t>th</a:t>
            </a:r>
            <a:r>
              <a:rPr lang="en-US" b="1" i="1">
                <a:solidFill>
                  <a:srgbClr val="FF0000"/>
                </a:solidFill>
              </a:rPr>
              <a:t>)</a:t>
            </a:r>
          </a:p>
          <a:p>
            <a:r>
              <a:rPr lang="en-US"/>
              <a:t>US History and Civics EOCs </a:t>
            </a:r>
            <a:r>
              <a:rPr lang="en-US" b="1">
                <a:solidFill>
                  <a:srgbClr val="FF0000"/>
                </a:solidFill>
              </a:rPr>
              <a:t>(</a:t>
            </a:r>
            <a:r>
              <a:rPr lang="en-US" b="1" i="1">
                <a:solidFill>
                  <a:srgbClr val="FF0000"/>
                </a:solidFill>
              </a:rPr>
              <a:t>Dec 11th) </a:t>
            </a:r>
          </a:p>
          <a:p>
            <a:r>
              <a:rPr lang="en-US"/>
              <a:t>Biology EOC </a:t>
            </a:r>
            <a:r>
              <a:rPr lang="en-US" b="1">
                <a:solidFill>
                  <a:srgbClr val="FF0000"/>
                </a:solidFill>
              </a:rPr>
              <a:t>(</a:t>
            </a:r>
            <a:r>
              <a:rPr lang="en-US" b="1" i="1">
                <a:solidFill>
                  <a:srgbClr val="FF0000"/>
                </a:solidFill>
              </a:rPr>
              <a:t>Dec 12</a:t>
            </a:r>
            <a:r>
              <a:rPr lang="en-US" b="1" i="1" baseline="30000">
                <a:solidFill>
                  <a:srgbClr val="FF0000"/>
                </a:solidFill>
              </a:rPr>
              <a:t>th</a:t>
            </a:r>
            <a:r>
              <a:rPr lang="en-US" b="1" i="1">
                <a:solidFill>
                  <a:srgbClr val="FF0000"/>
                </a:solidFill>
              </a:rPr>
              <a:t>) </a:t>
            </a:r>
          </a:p>
          <a:p>
            <a:r>
              <a:rPr lang="en-US"/>
              <a:t>Reading Retakes </a:t>
            </a:r>
            <a:r>
              <a:rPr lang="en-US" b="1" i="1">
                <a:solidFill>
                  <a:srgbClr val="FF0000"/>
                </a:solidFill>
              </a:rPr>
              <a:t>(11</a:t>
            </a:r>
            <a:r>
              <a:rPr lang="en-US" b="1" i="1" baseline="30000">
                <a:solidFill>
                  <a:srgbClr val="FF0000"/>
                </a:solidFill>
              </a:rPr>
              <a:t>th</a:t>
            </a:r>
            <a:r>
              <a:rPr lang="en-US" b="1" i="1">
                <a:solidFill>
                  <a:srgbClr val="FF0000"/>
                </a:solidFill>
              </a:rPr>
              <a:t>/12</a:t>
            </a:r>
            <a:r>
              <a:rPr lang="en-US" b="1" i="1" baseline="30000">
                <a:solidFill>
                  <a:srgbClr val="FF0000"/>
                </a:solidFill>
              </a:rPr>
              <a:t>th</a:t>
            </a:r>
            <a:r>
              <a:rPr lang="en-US" b="1" i="1">
                <a:solidFill>
                  <a:srgbClr val="FF0000"/>
                </a:solidFill>
              </a:rPr>
              <a:t> grades only Dec 12</a:t>
            </a:r>
            <a:r>
              <a:rPr lang="en-US" b="1" i="1" baseline="30000">
                <a:solidFill>
                  <a:srgbClr val="FF0000"/>
                </a:solidFill>
              </a:rPr>
              <a:t>th</a:t>
            </a:r>
            <a:r>
              <a:rPr lang="en-US" b="1" i="1">
                <a:solidFill>
                  <a:srgbClr val="FF0000"/>
                </a:solidFill>
              </a:rPr>
              <a:t>)</a:t>
            </a:r>
          </a:p>
          <a:p>
            <a:r>
              <a:rPr lang="en-US"/>
              <a:t>Classroom Finals 1</a:t>
            </a:r>
            <a:r>
              <a:rPr lang="en-US" baseline="30000"/>
              <a:t>st</a:t>
            </a:r>
            <a:r>
              <a:rPr lang="en-US"/>
              <a:t>/3</a:t>
            </a:r>
            <a:r>
              <a:rPr lang="en-US" baseline="30000"/>
              <a:t>rd</a:t>
            </a:r>
            <a:r>
              <a:rPr lang="en-US"/>
              <a:t> Periods </a:t>
            </a:r>
            <a:r>
              <a:rPr lang="en-US" b="1" i="1">
                <a:solidFill>
                  <a:srgbClr val="FF0000"/>
                </a:solidFill>
              </a:rPr>
              <a:t>(Dec 16</a:t>
            </a:r>
            <a:r>
              <a:rPr lang="en-US" b="1" i="1" baseline="30000">
                <a:solidFill>
                  <a:srgbClr val="FF0000"/>
                </a:solidFill>
              </a:rPr>
              <a:t>th</a:t>
            </a:r>
            <a:r>
              <a:rPr lang="en-US" b="1" i="1">
                <a:solidFill>
                  <a:srgbClr val="FF0000"/>
                </a:solidFill>
              </a:rPr>
              <a:t>)</a:t>
            </a:r>
          </a:p>
          <a:p>
            <a:r>
              <a:rPr lang="en-US"/>
              <a:t>Classroom Finals 2</a:t>
            </a:r>
            <a:r>
              <a:rPr lang="en-US" baseline="30000"/>
              <a:t>nd</a:t>
            </a:r>
            <a:r>
              <a:rPr lang="en-US"/>
              <a:t>/4</a:t>
            </a:r>
            <a:r>
              <a:rPr lang="en-US" baseline="30000"/>
              <a:t>th</a:t>
            </a:r>
            <a:r>
              <a:rPr lang="en-US"/>
              <a:t> Periods </a:t>
            </a:r>
            <a:r>
              <a:rPr lang="en-US" b="1" i="1">
                <a:solidFill>
                  <a:srgbClr val="FF0000"/>
                </a:solidFill>
              </a:rPr>
              <a:t>(Dec 17</a:t>
            </a:r>
            <a:r>
              <a:rPr lang="en-US" b="1" i="1" baseline="30000">
                <a:solidFill>
                  <a:srgbClr val="FF0000"/>
                </a:solidFill>
              </a:rPr>
              <a:t>th</a:t>
            </a:r>
            <a:r>
              <a:rPr lang="en-US" b="1" i="1">
                <a:solidFill>
                  <a:srgbClr val="FF0000"/>
                </a:solidFill>
              </a:rPr>
              <a:t>) </a:t>
            </a:r>
            <a:endParaRPr lang="en-US" b="1">
              <a:solidFill>
                <a:srgbClr val="FF0000"/>
              </a:solidFill>
            </a:endParaRPr>
          </a:p>
        </p:txBody>
      </p:sp>
      <p:sp>
        <p:nvSpPr>
          <p:cNvPr id="2" name="TextBox 1">
            <a:extLst>
              <a:ext uri="{FF2B5EF4-FFF2-40B4-BE49-F238E27FC236}">
                <a16:creationId xmlns:a16="http://schemas.microsoft.com/office/drawing/2014/main" id="{3D09D43E-0244-E131-8F1D-917DE0392919}"/>
              </a:ext>
            </a:extLst>
          </p:cNvPr>
          <p:cNvSpPr txBox="1"/>
          <p:nvPr/>
        </p:nvSpPr>
        <p:spPr>
          <a:xfrm>
            <a:off x="8650224" y="1947672"/>
            <a:ext cx="2157984" cy="1938992"/>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ptos" panose="02110004020202020204"/>
                <a:ea typeface="+mn-ea"/>
                <a:cs typeface="+mn-cs"/>
              </a:rPr>
              <a:t>Your Testing Day and Room will be sent to your </a:t>
            </a:r>
            <a:r>
              <a:rPr kumimoji="0" lang="en-US" sz="2400" b="1" i="0" u="none" strike="noStrike" kern="1200" cap="none" spc="0" normalizeH="0" baseline="0" noProof="0" err="1">
                <a:ln>
                  <a:noFill/>
                </a:ln>
                <a:solidFill>
                  <a:prstClr val="white"/>
                </a:solidFill>
                <a:effectLst/>
                <a:uLnTx/>
                <a:uFillTx/>
                <a:latin typeface="Aptos" panose="02110004020202020204"/>
                <a:ea typeface="+mn-ea"/>
                <a:cs typeface="+mn-cs"/>
              </a:rPr>
              <a:t>Colegia</a:t>
            </a:r>
            <a:r>
              <a:rPr kumimoji="0" lang="en-US" sz="2400" b="1" i="0" u="none" strike="noStrike" kern="1200" cap="none" spc="0" normalizeH="0" baseline="0" noProof="0">
                <a:ln>
                  <a:noFill/>
                </a:ln>
                <a:solidFill>
                  <a:prstClr val="white"/>
                </a:solidFill>
                <a:effectLst/>
                <a:uLnTx/>
                <a:uFillTx/>
                <a:latin typeface="Aptos" panose="02110004020202020204"/>
                <a:ea typeface="+mn-ea"/>
                <a:cs typeface="+mn-cs"/>
              </a:rPr>
              <a:t> Email</a:t>
            </a:r>
          </a:p>
        </p:txBody>
      </p:sp>
    </p:spTree>
    <p:extLst>
      <p:ext uri="{BB962C8B-B14F-4D97-AF65-F5344CB8AC3E}">
        <p14:creationId xmlns:p14="http://schemas.microsoft.com/office/powerpoint/2010/main" val="2125775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shirt with white text&#10;&#10;AI-generated content may be incorrect">
            <a:extLst>
              <a:ext uri="{FF2B5EF4-FFF2-40B4-BE49-F238E27FC236}">
                <a16:creationId xmlns:a16="http://schemas.microsoft.com/office/drawing/2014/main" id="{E9E7095F-CA76-70B5-A16E-E6C6416A458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224420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BA88A-0E9F-BEF1-DECC-F4B9C44D9F4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3D00A09-1D18-D750-D6F8-1E18F60E50D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7342798-552B-3E99-BCA2-5367DB3F04B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596464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2" name="Title 1">
            <a:extLst>
              <a:ext uri="{FF2B5EF4-FFF2-40B4-BE49-F238E27FC236}">
                <a16:creationId xmlns:a16="http://schemas.microsoft.com/office/drawing/2014/main" id="{B05FC2DF-2FB6-63FA-C4EB-992DBD3FC110}"/>
              </a:ext>
            </a:extLst>
          </p:cNvPr>
          <p:cNvSpPr>
            <a:spLocks noGrp="1"/>
          </p:cNvSpPr>
          <p:nvPr>
            <p:ph type="ctrTitle"/>
          </p:nvPr>
        </p:nvSpPr>
        <p:spPr>
          <a:xfrm>
            <a:off x="685799" y="899024"/>
            <a:ext cx="3314701" cy="3914947"/>
          </a:xfrm>
        </p:spPr>
        <p:txBody>
          <a:bodyPr>
            <a:normAutofit/>
          </a:bodyPr>
          <a:lstStyle/>
          <a:p>
            <a:pPr>
              <a:lnSpc>
                <a:spcPct val="90000"/>
              </a:lnSpc>
            </a:pPr>
            <a:r>
              <a:rPr lang="en-US" sz="3400"/>
              <a:t>All Students in Grades 6-12, if you need a graphing calculator, fill out this easy application!</a:t>
            </a:r>
          </a:p>
        </p:txBody>
      </p:sp>
      <p:sp>
        <p:nvSpPr>
          <p:cNvPr id="3" name="Subtitle 2">
            <a:extLst>
              <a:ext uri="{FF2B5EF4-FFF2-40B4-BE49-F238E27FC236}">
                <a16:creationId xmlns:a16="http://schemas.microsoft.com/office/drawing/2014/main" id="{5D046945-1FA4-5C46-C902-9DFE53E2B055}"/>
              </a:ext>
            </a:extLst>
          </p:cNvPr>
          <p:cNvSpPr>
            <a:spLocks noGrp="1"/>
          </p:cNvSpPr>
          <p:nvPr>
            <p:ph type="subTitle" idx="1"/>
          </p:nvPr>
        </p:nvSpPr>
        <p:spPr>
          <a:xfrm>
            <a:off x="729624" y="4914199"/>
            <a:ext cx="2703583" cy="965440"/>
          </a:xfrm>
        </p:spPr>
        <p:txBody>
          <a:bodyPr>
            <a:normAutofit/>
          </a:bodyPr>
          <a:lstStyle/>
          <a:p>
            <a:r>
              <a:rPr lang="en-US" sz="1800"/>
              <a:t>Free to students in grades 6-12</a:t>
            </a:r>
          </a:p>
        </p:txBody>
      </p:sp>
      <p:cxnSp>
        <p:nvCxnSpPr>
          <p:cNvPr id="79" name="Straight Connector 78">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3716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5BEE8CB-F95E-E523-34F8-F4DA67C0CA76}"/>
              </a:ext>
            </a:extLst>
          </p:cNvPr>
          <p:cNvPicPr>
            <a:picLocks noChangeAspect="1"/>
          </p:cNvPicPr>
          <p:nvPr/>
        </p:nvPicPr>
        <p:blipFill>
          <a:blip r:embed="rId2"/>
          <a:srcRect r="2" b="3223"/>
          <a:stretch>
            <a:fillRect/>
          </a:stretch>
        </p:blipFill>
        <p:spPr>
          <a:xfrm>
            <a:off x="5590948" y="723901"/>
            <a:ext cx="4248602" cy="5410200"/>
          </a:xfrm>
          <a:prstGeom prst="rect">
            <a:avLst/>
          </a:prstGeom>
        </p:spPr>
      </p:pic>
    </p:spTree>
    <p:extLst>
      <p:ext uri="{BB962C8B-B14F-4D97-AF65-F5344CB8AC3E}">
        <p14:creationId xmlns:p14="http://schemas.microsoft.com/office/powerpoint/2010/main" val="39007757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60179-9C52-71C3-044C-E97C8E3D959B}"/>
              </a:ext>
            </a:extLst>
          </p:cNvPr>
          <p:cNvSpPr>
            <a:spLocks noGrp="1"/>
          </p:cNvSpPr>
          <p:nvPr>
            <p:ph type="title"/>
          </p:nvPr>
        </p:nvSpPr>
        <p:spPr>
          <a:xfrm>
            <a:off x="1660795" y="109437"/>
            <a:ext cx="9007205" cy="1716188"/>
          </a:xfrm>
        </p:spPr>
        <p:txBody>
          <a:bodyPr>
            <a:normAutofit/>
          </a:bodyPr>
          <a:lstStyle/>
          <a:p>
            <a:br>
              <a:rPr lang="en-US" sz="4078"/>
            </a:br>
            <a:r>
              <a:rPr lang="en-US" sz="4078"/>
              <a:t>Mr. </a:t>
            </a:r>
            <a:r>
              <a:rPr lang="en-US" sz="4078" err="1"/>
              <a:t>Kyryliw’s</a:t>
            </a:r>
            <a:r>
              <a:rPr lang="en-US" sz="4078"/>
              <a:t> US History EOC Prep Sessions</a:t>
            </a:r>
          </a:p>
        </p:txBody>
      </p:sp>
      <p:sp>
        <p:nvSpPr>
          <p:cNvPr id="3" name="Content Placeholder 2">
            <a:extLst>
              <a:ext uri="{FF2B5EF4-FFF2-40B4-BE49-F238E27FC236}">
                <a16:creationId xmlns:a16="http://schemas.microsoft.com/office/drawing/2014/main" id="{47C2EF30-0B46-604D-2F21-62416A7C7368}"/>
              </a:ext>
            </a:extLst>
          </p:cNvPr>
          <p:cNvSpPr>
            <a:spLocks noGrp="1"/>
          </p:cNvSpPr>
          <p:nvPr>
            <p:ph idx="1"/>
          </p:nvPr>
        </p:nvSpPr>
        <p:spPr>
          <a:xfrm>
            <a:off x="154745" y="1548861"/>
            <a:ext cx="10376460" cy="5309139"/>
          </a:xfrm>
        </p:spPr>
        <p:txBody>
          <a:bodyPr>
            <a:normAutofit/>
          </a:bodyPr>
          <a:lstStyle/>
          <a:p>
            <a:pPr marL="0" indent="0">
              <a:buNone/>
            </a:pPr>
            <a:endParaRPr lang="en-US" sz="2672" b="1" dirty="0">
              <a:highlight>
                <a:srgbClr val="FFFF00"/>
              </a:highlight>
            </a:endParaRPr>
          </a:p>
          <a:p>
            <a:r>
              <a:rPr lang="en-US" sz="2672" b="1" dirty="0">
                <a:highlight>
                  <a:srgbClr val="FF0000"/>
                </a:highlight>
              </a:rPr>
              <a:t>December 3</a:t>
            </a:r>
            <a:r>
              <a:rPr lang="en-US" sz="2672" b="1" baseline="30000" dirty="0">
                <a:highlight>
                  <a:srgbClr val="FF0000"/>
                </a:highlight>
              </a:rPr>
              <a:t>rd</a:t>
            </a:r>
            <a:r>
              <a:rPr lang="en-US" sz="2672" b="1" dirty="0">
                <a:highlight>
                  <a:srgbClr val="FF0000"/>
                </a:highlight>
              </a:rPr>
              <a:t> Wednesday 4-5pm</a:t>
            </a:r>
          </a:p>
          <a:p>
            <a:r>
              <a:rPr lang="en-US" sz="2672" b="1" dirty="0">
                <a:highlight>
                  <a:srgbClr val="808080"/>
                </a:highlight>
              </a:rPr>
              <a:t>December 4</a:t>
            </a:r>
            <a:r>
              <a:rPr lang="en-US" sz="2672" b="1" baseline="30000" dirty="0">
                <a:highlight>
                  <a:srgbClr val="808080"/>
                </a:highlight>
              </a:rPr>
              <a:t>th</a:t>
            </a:r>
            <a:r>
              <a:rPr lang="en-US" sz="2672" b="1" dirty="0">
                <a:highlight>
                  <a:srgbClr val="808080"/>
                </a:highlight>
              </a:rPr>
              <a:t> Thursday 4-5pm</a:t>
            </a:r>
          </a:p>
          <a:p>
            <a:r>
              <a:rPr lang="en-US" sz="2672" b="1" dirty="0">
                <a:highlight>
                  <a:srgbClr val="808000"/>
                </a:highlight>
              </a:rPr>
              <a:t>December 5</a:t>
            </a:r>
            <a:r>
              <a:rPr lang="en-US" sz="2672" b="1" baseline="30000" dirty="0">
                <a:highlight>
                  <a:srgbClr val="808000"/>
                </a:highlight>
              </a:rPr>
              <a:t>th</a:t>
            </a:r>
            <a:r>
              <a:rPr lang="en-US" sz="2672" b="1" dirty="0">
                <a:highlight>
                  <a:srgbClr val="808000"/>
                </a:highlight>
              </a:rPr>
              <a:t> Friday 4-5pm</a:t>
            </a:r>
          </a:p>
          <a:p>
            <a:r>
              <a:rPr lang="en-US" sz="2672" b="1" dirty="0">
                <a:highlight>
                  <a:srgbClr val="FFCC66"/>
                </a:highlight>
              </a:rPr>
              <a:t>December 6</a:t>
            </a:r>
            <a:r>
              <a:rPr lang="en-US" sz="2672" b="1" baseline="30000" dirty="0">
                <a:highlight>
                  <a:srgbClr val="FFCC66"/>
                </a:highlight>
              </a:rPr>
              <a:t>th</a:t>
            </a:r>
            <a:r>
              <a:rPr lang="en-US" sz="2672" b="1" dirty="0">
                <a:highlight>
                  <a:srgbClr val="FFCC66"/>
                </a:highlight>
              </a:rPr>
              <a:t> Saturday 12-2pm</a:t>
            </a:r>
          </a:p>
          <a:p>
            <a:r>
              <a:rPr lang="en-US" sz="2672" b="1" dirty="0">
                <a:highlight>
                  <a:srgbClr val="FFFF00"/>
                </a:highlight>
              </a:rPr>
              <a:t>December 8</a:t>
            </a:r>
            <a:r>
              <a:rPr lang="en-US" sz="2672" b="1" baseline="30000" dirty="0">
                <a:highlight>
                  <a:srgbClr val="FFFF00"/>
                </a:highlight>
              </a:rPr>
              <a:t>th  Monday 4-5 pm</a:t>
            </a:r>
            <a:endParaRPr lang="en-US" sz="2672" b="1" dirty="0">
              <a:highlight>
                <a:srgbClr val="FFFF00"/>
              </a:highlight>
            </a:endParaRPr>
          </a:p>
          <a:p>
            <a:r>
              <a:rPr lang="en-US" sz="2672" b="1" dirty="0">
                <a:highlight>
                  <a:srgbClr val="00FF00"/>
                </a:highlight>
              </a:rPr>
              <a:t>December 9</a:t>
            </a:r>
            <a:r>
              <a:rPr lang="en-US" sz="2672" b="1" baseline="30000" dirty="0">
                <a:highlight>
                  <a:srgbClr val="00FF00"/>
                </a:highlight>
              </a:rPr>
              <a:t>th Tuesday 4-5 pm</a:t>
            </a:r>
            <a:endParaRPr lang="en-US" sz="2672" b="1" dirty="0">
              <a:highlight>
                <a:srgbClr val="00FF00"/>
              </a:highlight>
            </a:endParaRPr>
          </a:p>
          <a:p>
            <a:r>
              <a:rPr lang="en-US" sz="2672" b="1" dirty="0">
                <a:highlight>
                  <a:srgbClr val="00FFFF"/>
                </a:highlight>
              </a:rPr>
              <a:t>December 10</a:t>
            </a:r>
            <a:r>
              <a:rPr lang="en-US" sz="2672" b="1" baseline="30000" dirty="0">
                <a:highlight>
                  <a:srgbClr val="00FFFF"/>
                </a:highlight>
              </a:rPr>
              <a:t>th</a:t>
            </a:r>
            <a:r>
              <a:rPr lang="en-US" sz="2672" b="1" dirty="0">
                <a:highlight>
                  <a:srgbClr val="00FFFF"/>
                </a:highlight>
              </a:rPr>
              <a:t> Wednesday 4-5pm</a:t>
            </a:r>
          </a:p>
          <a:p>
            <a:r>
              <a:rPr lang="en-US" dirty="0">
                <a:highlight>
                  <a:srgbClr val="008000"/>
                </a:highlight>
              </a:rPr>
              <a:t>December 11th Thursday: US History EOC- Good luck! </a:t>
            </a:r>
          </a:p>
          <a:p>
            <a:pPr marL="0" indent="0">
              <a:buNone/>
            </a:pPr>
            <a:endParaRPr lang="en-US" baseline="30000" dirty="0"/>
          </a:p>
          <a:p>
            <a:endParaRPr lang="en-US" dirty="0"/>
          </a:p>
        </p:txBody>
      </p:sp>
      <p:pic>
        <p:nvPicPr>
          <p:cNvPr id="4" name="Picture 3">
            <a:extLst>
              <a:ext uri="{FF2B5EF4-FFF2-40B4-BE49-F238E27FC236}">
                <a16:creationId xmlns:a16="http://schemas.microsoft.com/office/drawing/2014/main" id="{FAB8CD66-C590-9A62-772A-EBA94DAAB4CC}"/>
              </a:ext>
            </a:extLst>
          </p:cNvPr>
          <p:cNvPicPr>
            <a:picLocks noChangeAspect="1"/>
          </p:cNvPicPr>
          <p:nvPr/>
        </p:nvPicPr>
        <p:blipFill>
          <a:blip r:embed="rId2"/>
          <a:stretch>
            <a:fillRect/>
          </a:stretch>
        </p:blipFill>
        <p:spPr>
          <a:xfrm>
            <a:off x="4876915" y="1431477"/>
            <a:ext cx="2307375" cy="1418132"/>
          </a:xfrm>
          <a:prstGeom prst="rect">
            <a:avLst/>
          </a:prstGeom>
        </p:spPr>
      </p:pic>
      <p:pic>
        <p:nvPicPr>
          <p:cNvPr id="5" name="Picture 4">
            <a:extLst>
              <a:ext uri="{FF2B5EF4-FFF2-40B4-BE49-F238E27FC236}">
                <a16:creationId xmlns:a16="http://schemas.microsoft.com/office/drawing/2014/main" id="{176E0328-5C43-013F-DD20-BC9A05D2C91C}"/>
              </a:ext>
            </a:extLst>
          </p:cNvPr>
          <p:cNvPicPr>
            <a:picLocks noChangeAspect="1"/>
          </p:cNvPicPr>
          <p:nvPr/>
        </p:nvPicPr>
        <p:blipFill>
          <a:blip r:embed="rId3"/>
          <a:stretch>
            <a:fillRect/>
          </a:stretch>
        </p:blipFill>
        <p:spPr>
          <a:xfrm>
            <a:off x="8705108" y="5320486"/>
            <a:ext cx="3021283" cy="1418132"/>
          </a:xfrm>
          <a:prstGeom prst="rect">
            <a:avLst/>
          </a:prstGeom>
        </p:spPr>
      </p:pic>
      <p:pic>
        <p:nvPicPr>
          <p:cNvPr id="6" name="Picture 5">
            <a:extLst>
              <a:ext uri="{FF2B5EF4-FFF2-40B4-BE49-F238E27FC236}">
                <a16:creationId xmlns:a16="http://schemas.microsoft.com/office/drawing/2014/main" id="{7BD8444A-352D-CFA0-AB77-825A7A4A064D}"/>
              </a:ext>
            </a:extLst>
          </p:cNvPr>
          <p:cNvPicPr>
            <a:picLocks noChangeAspect="1"/>
          </p:cNvPicPr>
          <p:nvPr/>
        </p:nvPicPr>
        <p:blipFill>
          <a:blip r:embed="rId4"/>
          <a:stretch>
            <a:fillRect/>
          </a:stretch>
        </p:blipFill>
        <p:spPr>
          <a:xfrm>
            <a:off x="4943844" y="2926369"/>
            <a:ext cx="4164407" cy="1499069"/>
          </a:xfrm>
          <a:prstGeom prst="rect">
            <a:avLst/>
          </a:prstGeom>
        </p:spPr>
      </p:pic>
      <p:pic>
        <p:nvPicPr>
          <p:cNvPr id="7" name="Picture 6">
            <a:extLst>
              <a:ext uri="{FF2B5EF4-FFF2-40B4-BE49-F238E27FC236}">
                <a16:creationId xmlns:a16="http://schemas.microsoft.com/office/drawing/2014/main" id="{8666FCBD-F5C7-BE9B-ECA0-E014D36C0EFE}"/>
              </a:ext>
            </a:extLst>
          </p:cNvPr>
          <p:cNvPicPr>
            <a:picLocks noChangeAspect="1"/>
          </p:cNvPicPr>
          <p:nvPr/>
        </p:nvPicPr>
        <p:blipFill>
          <a:blip r:embed="rId5"/>
          <a:stretch>
            <a:fillRect/>
          </a:stretch>
        </p:blipFill>
        <p:spPr>
          <a:xfrm>
            <a:off x="7195967" y="1419920"/>
            <a:ext cx="2360287" cy="1499069"/>
          </a:xfrm>
          <a:prstGeom prst="rect">
            <a:avLst/>
          </a:prstGeom>
        </p:spPr>
      </p:pic>
      <p:pic>
        <p:nvPicPr>
          <p:cNvPr id="8" name="Picture 7">
            <a:extLst>
              <a:ext uri="{FF2B5EF4-FFF2-40B4-BE49-F238E27FC236}">
                <a16:creationId xmlns:a16="http://schemas.microsoft.com/office/drawing/2014/main" id="{108997A3-8079-9DCF-2037-243D3A351C61}"/>
              </a:ext>
            </a:extLst>
          </p:cNvPr>
          <p:cNvPicPr>
            <a:picLocks noChangeAspect="1"/>
          </p:cNvPicPr>
          <p:nvPr/>
        </p:nvPicPr>
        <p:blipFill>
          <a:blip r:embed="rId6"/>
          <a:stretch>
            <a:fillRect/>
          </a:stretch>
        </p:blipFill>
        <p:spPr>
          <a:xfrm>
            <a:off x="7048485" y="4089185"/>
            <a:ext cx="2307375" cy="1499069"/>
          </a:xfrm>
          <a:prstGeom prst="rect">
            <a:avLst/>
          </a:prstGeom>
        </p:spPr>
      </p:pic>
      <p:pic>
        <p:nvPicPr>
          <p:cNvPr id="9" name="Picture 8">
            <a:extLst>
              <a:ext uri="{FF2B5EF4-FFF2-40B4-BE49-F238E27FC236}">
                <a16:creationId xmlns:a16="http://schemas.microsoft.com/office/drawing/2014/main" id="{DA30CDA6-0612-44B8-5398-B2FF7E06DFE5}"/>
              </a:ext>
            </a:extLst>
          </p:cNvPr>
          <p:cNvPicPr>
            <a:picLocks noChangeAspect="1"/>
          </p:cNvPicPr>
          <p:nvPr/>
        </p:nvPicPr>
        <p:blipFill>
          <a:blip r:embed="rId7"/>
          <a:stretch>
            <a:fillRect/>
          </a:stretch>
        </p:blipFill>
        <p:spPr>
          <a:xfrm>
            <a:off x="8139268" y="-20520"/>
            <a:ext cx="1131681" cy="1066498"/>
          </a:xfrm>
          <a:prstGeom prst="rect">
            <a:avLst/>
          </a:prstGeom>
        </p:spPr>
      </p:pic>
      <p:pic>
        <p:nvPicPr>
          <p:cNvPr id="10" name="Picture 9">
            <a:extLst>
              <a:ext uri="{FF2B5EF4-FFF2-40B4-BE49-F238E27FC236}">
                <a16:creationId xmlns:a16="http://schemas.microsoft.com/office/drawing/2014/main" id="{AB36C2D7-8BFA-B649-0860-272A05F6E21E}"/>
              </a:ext>
            </a:extLst>
          </p:cNvPr>
          <p:cNvPicPr>
            <a:picLocks noChangeAspect="1"/>
          </p:cNvPicPr>
          <p:nvPr/>
        </p:nvPicPr>
        <p:blipFill>
          <a:blip r:embed="rId8"/>
          <a:stretch>
            <a:fillRect/>
          </a:stretch>
        </p:blipFill>
        <p:spPr>
          <a:xfrm>
            <a:off x="160820" y="154963"/>
            <a:ext cx="988749" cy="740607"/>
          </a:xfrm>
          <a:prstGeom prst="rect">
            <a:avLst/>
          </a:prstGeom>
        </p:spPr>
      </p:pic>
      <p:pic>
        <p:nvPicPr>
          <p:cNvPr id="12" name="Picture 11">
            <a:extLst>
              <a:ext uri="{FF2B5EF4-FFF2-40B4-BE49-F238E27FC236}">
                <a16:creationId xmlns:a16="http://schemas.microsoft.com/office/drawing/2014/main" id="{EBB41384-0FC6-0814-81CF-E178E7D1A365}"/>
              </a:ext>
            </a:extLst>
          </p:cNvPr>
          <p:cNvPicPr>
            <a:picLocks noChangeAspect="1"/>
          </p:cNvPicPr>
          <p:nvPr/>
        </p:nvPicPr>
        <p:blipFill>
          <a:blip r:embed="rId9"/>
          <a:stretch>
            <a:fillRect/>
          </a:stretch>
        </p:blipFill>
        <p:spPr>
          <a:xfrm>
            <a:off x="3502733" y="4441"/>
            <a:ext cx="1500188" cy="730994"/>
          </a:xfrm>
          <a:prstGeom prst="rect">
            <a:avLst/>
          </a:prstGeom>
        </p:spPr>
      </p:pic>
      <p:pic>
        <p:nvPicPr>
          <p:cNvPr id="13" name="Picture 12">
            <a:extLst>
              <a:ext uri="{FF2B5EF4-FFF2-40B4-BE49-F238E27FC236}">
                <a16:creationId xmlns:a16="http://schemas.microsoft.com/office/drawing/2014/main" id="{017DC063-EFB1-89B2-E7FB-B20E3BB793F7}"/>
              </a:ext>
            </a:extLst>
          </p:cNvPr>
          <p:cNvPicPr>
            <a:picLocks noChangeAspect="1"/>
          </p:cNvPicPr>
          <p:nvPr/>
        </p:nvPicPr>
        <p:blipFill>
          <a:blip r:embed="rId10"/>
          <a:stretch>
            <a:fillRect/>
          </a:stretch>
        </p:blipFill>
        <p:spPr>
          <a:xfrm>
            <a:off x="9272631" y="3400755"/>
            <a:ext cx="2755492" cy="1968067"/>
          </a:xfrm>
          <a:prstGeom prst="rect">
            <a:avLst/>
          </a:prstGeom>
        </p:spPr>
      </p:pic>
      <p:pic>
        <p:nvPicPr>
          <p:cNvPr id="14" name="Picture 13">
            <a:extLst>
              <a:ext uri="{FF2B5EF4-FFF2-40B4-BE49-F238E27FC236}">
                <a16:creationId xmlns:a16="http://schemas.microsoft.com/office/drawing/2014/main" id="{4FA6A6D4-7A96-D6B9-D343-851FF07B4A95}"/>
              </a:ext>
            </a:extLst>
          </p:cNvPr>
          <p:cNvPicPr>
            <a:picLocks noChangeAspect="1"/>
          </p:cNvPicPr>
          <p:nvPr/>
        </p:nvPicPr>
        <p:blipFill>
          <a:blip r:embed="rId11"/>
          <a:stretch>
            <a:fillRect/>
          </a:stretch>
        </p:blipFill>
        <p:spPr>
          <a:xfrm>
            <a:off x="5039305" y="18124"/>
            <a:ext cx="2009180" cy="728963"/>
          </a:xfrm>
          <a:prstGeom prst="rect">
            <a:avLst/>
          </a:prstGeom>
        </p:spPr>
      </p:pic>
      <p:pic>
        <p:nvPicPr>
          <p:cNvPr id="15" name="Picture 14">
            <a:extLst>
              <a:ext uri="{FF2B5EF4-FFF2-40B4-BE49-F238E27FC236}">
                <a16:creationId xmlns:a16="http://schemas.microsoft.com/office/drawing/2014/main" id="{2E3E80A9-CB1C-3105-3FB9-768D19A2411B}"/>
              </a:ext>
            </a:extLst>
          </p:cNvPr>
          <p:cNvPicPr>
            <a:picLocks noChangeAspect="1"/>
          </p:cNvPicPr>
          <p:nvPr/>
        </p:nvPicPr>
        <p:blipFill>
          <a:blip r:embed="rId12"/>
          <a:stretch>
            <a:fillRect/>
          </a:stretch>
        </p:blipFill>
        <p:spPr>
          <a:xfrm>
            <a:off x="1336572" y="6472"/>
            <a:ext cx="2129730" cy="774328"/>
          </a:xfrm>
          <a:prstGeom prst="rect">
            <a:avLst/>
          </a:prstGeom>
        </p:spPr>
      </p:pic>
      <p:pic>
        <p:nvPicPr>
          <p:cNvPr id="16" name="Picture 15">
            <a:extLst>
              <a:ext uri="{FF2B5EF4-FFF2-40B4-BE49-F238E27FC236}">
                <a16:creationId xmlns:a16="http://schemas.microsoft.com/office/drawing/2014/main" id="{E651B0B0-EE99-530D-E7D3-768C271C37CC}"/>
              </a:ext>
            </a:extLst>
          </p:cNvPr>
          <p:cNvPicPr>
            <a:picLocks noChangeAspect="1"/>
          </p:cNvPicPr>
          <p:nvPr/>
        </p:nvPicPr>
        <p:blipFill>
          <a:blip r:embed="rId13"/>
          <a:stretch>
            <a:fillRect/>
          </a:stretch>
        </p:blipFill>
        <p:spPr>
          <a:xfrm>
            <a:off x="9782175" y="-22731"/>
            <a:ext cx="2409825" cy="1068709"/>
          </a:xfrm>
          <a:prstGeom prst="rect">
            <a:avLst/>
          </a:prstGeom>
        </p:spPr>
      </p:pic>
      <p:pic>
        <p:nvPicPr>
          <p:cNvPr id="11" name="Picture 10">
            <a:extLst>
              <a:ext uri="{FF2B5EF4-FFF2-40B4-BE49-F238E27FC236}">
                <a16:creationId xmlns:a16="http://schemas.microsoft.com/office/drawing/2014/main" id="{2757DA2B-F22B-1A8E-BBE5-ED92B6AE5C17}"/>
              </a:ext>
            </a:extLst>
          </p:cNvPr>
          <p:cNvPicPr>
            <a:picLocks noChangeAspect="1"/>
          </p:cNvPicPr>
          <p:nvPr/>
        </p:nvPicPr>
        <p:blipFill>
          <a:blip r:embed="rId14"/>
          <a:stretch>
            <a:fillRect/>
          </a:stretch>
        </p:blipFill>
        <p:spPr>
          <a:xfrm>
            <a:off x="9837518" y="1489177"/>
            <a:ext cx="2409825" cy="1905000"/>
          </a:xfrm>
          <a:prstGeom prst="rect">
            <a:avLst/>
          </a:prstGeom>
        </p:spPr>
      </p:pic>
    </p:spTree>
    <p:extLst>
      <p:ext uri="{BB962C8B-B14F-4D97-AF65-F5344CB8AC3E}">
        <p14:creationId xmlns:p14="http://schemas.microsoft.com/office/powerpoint/2010/main" val="4182562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AED1919-54A1-41C9-B30B-A3FF3F58E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26220" y="98104"/>
            <a:ext cx="4288094" cy="428809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6C8F63D-0287-CC85-D8F9-A54C0B1ADEB0}"/>
              </a:ext>
            </a:extLst>
          </p:cNvPr>
          <p:cNvPicPr>
            <a:picLocks noChangeAspect="1"/>
          </p:cNvPicPr>
          <p:nvPr/>
        </p:nvPicPr>
        <p:blipFill>
          <a:blip r:embed="rId2"/>
          <a:stretch>
            <a:fillRect/>
          </a:stretch>
        </p:blipFill>
        <p:spPr>
          <a:xfrm>
            <a:off x="3291109" y="941355"/>
            <a:ext cx="1758316" cy="2601592"/>
          </a:xfrm>
          <a:prstGeom prst="rect">
            <a:avLst/>
          </a:prstGeom>
        </p:spPr>
      </p:pic>
      <p:grpSp>
        <p:nvGrpSpPr>
          <p:cNvPr id="19" name="Group 18">
            <a:extLst>
              <a:ext uri="{FF2B5EF4-FFF2-40B4-BE49-F238E27FC236}">
                <a16:creationId xmlns:a16="http://schemas.microsoft.com/office/drawing/2014/main" id="{C4751043-2EE3-4222-9979-8E61D93DA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1848" y="2813300"/>
            <a:ext cx="3757487" cy="3757487"/>
            <a:chOff x="1881974" y="1174396"/>
            <a:chExt cx="5290997" cy="5290997"/>
          </a:xfrm>
        </p:grpSpPr>
        <p:sp>
          <p:nvSpPr>
            <p:cNvPr id="21" name="Oval 20">
              <a:extLst>
                <a:ext uri="{FF2B5EF4-FFF2-40B4-BE49-F238E27FC236}">
                  <a16:creationId xmlns:a16="http://schemas.microsoft.com/office/drawing/2014/main" id="{03FD8213-DB67-4E29-9615-984DB59917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4EDB257-28CF-422F-AE6A-B99E3FE811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Oval 26">
            <a:extLst>
              <a:ext uri="{FF2B5EF4-FFF2-40B4-BE49-F238E27FC236}">
                <a16:creationId xmlns:a16="http://schemas.microsoft.com/office/drawing/2014/main" id="{FFFEB18F-F81F-4CED-BE64-EB888A77C3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350" y="2762501"/>
            <a:ext cx="3744592" cy="3744592"/>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531C59-DD61-4A9E-E1CD-562A01D5308E}"/>
              </a:ext>
            </a:extLst>
          </p:cNvPr>
          <p:cNvSpPr>
            <a:spLocks noGrp="1"/>
          </p:cNvSpPr>
          <p:nvPr>
            <p:ph type="title"/>
          </p:nvPr>
        </p:nvSpPr>
        <p:spPr>
          <a:xfrm>
            <a:off x="702591" y="3404608"/>
            <a:ext cx="3520789" cy="2666087"/>
          </a:xfrm>
        </p:spPr>
        <p:txBody>
          <a:bodyPr>
            <a:normAutofit/>
          </a:bodyPr>
          <a:lstStyle/>
          <a:p>
            <a:pPr algn="ctr"/>
            <a:r>
              <a:rPr lang="en-US" b="1" u="sng">
                <a:solidFill>
                  <a:schemeClr val="bg1"/>
                </a:solidFill>
              </a:rPr>
              <a:t>No Cell Phones</a:t>
            </a:r>
            <a:br>
              <a:rPr lang="en-US" b="1">
                <a:solidFill>
                  <a:schemeClr val="bg1"/>
                </a:solidFill>
              </a:rPr>
            </a:br>
            <a:r>
              <a:rPr lang="en-US" b="1" i="1">
                <a:solidFill>
                  <a:schemeClr val="bg1"/>
                </a:solidFill>
              </a:rPr>
              <a:t>Off and away the entire day</a:t>
            </a:r>
            <a:endParaRPr lang="en-US" b="1">
              <a:solidFill>
                <a:schemeClr val="bg1"/>
              </a:solidFill>
            </a:endParaRPr>
          </a:p>
        </p:txBody>
      </p:sp>
      <p:grpSp>
        <p:nvGrpSpPr>
          <p:cNvPr id="29"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3117" y="1193254"/>
            <a:ext cx="1291642" cy="429215"/>
            <a:chOff x="2504802" y="1755501"/>
            <a:chExt cx="1598829" cy="531293"/>
          </a:xfrm>
          <a:solidFill>
            <a:schemeClr val="bg1"/>
          </a:solidFill>
        </p:grpSpPr>
        <p:sp>
          <p:nvSpPr>
            <p:cNvPr id="33" name="Freeform: Shape 32">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205"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bg1"/>
          </a:solidFill>
        </p:grpSpPr>
        <p:sp>
          <p:nvSpPr>
            <p:cNvPr id="206" name="Freeform: Shape 205">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grpSp>
      <p:graphicFrame>
        <p:nvGraphicFramePr>
          <p:cNvPr id="15" name="Content Placeholder 8">
            <a:extLst>
              <a:ext uri="{FF2B5EF4-FFF2-40B4-BE49-F238E27FC236}">
                <a16:creationId xmlns:a16="http://schemas.microsoft.com/office/drawing/2014/main" id="{0D48F9BC-AE91-46FC-F8DA-352831898ACA}"/>
              </a:ext>
            </a:extLst>
          </p:cNvPr>
          <p:cNvGraphicFramePr>
            <a:graphicFrameLocks noGrp="1"/>
          </p:cNvGraphicFramePr>
          <p:nvPr>
            <p:ph idx="1"/>
            <p:extLst>
              <p:ext uri="{D42A27DB-BD31-4B8C-83A1-F6EECF244321}">
                <p14:modId xmlns:p14="http://schemas.microsoft.com/office/powerpoint/2010/main" val="3455761144"/>
              </p:ext>
            </p:extLst>
          </p:nvPr>
        </p:nvGraphicFramePr>
        <p:xfrm>
          <a:off x="6477270" y="1130846"/>
          <a:ext cx="4974771"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404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A person with a fist in front of a flag&#10;&#10;AI-generated content may be incorrect.">
            <a:extLst>
              <a:ext uri="{FF2B5EF4-FFF2-40B4-BE49-F238E27FC236}">
                <a16:creationId xmlns:a16="http://schemas.microsoft.com/office/drawing/2014/main" id="{D4056126-C59B-9294-64F2-F40003C2BC6A}"/>
              </a:ext>
            </a:extLst>
          </p:cNvPr>
          <p:cNvPicPr>
            <a:picLocks noChangeAspect="1"/>
          </p:cNvPicPr>
          <p:nvPr/>
        </p:nvPicPr>
        <p:blipFill>
          <a:blip r:embed="rId2"/>
          <a:stretch>
            <a:fillRect/>
          </a:stretch>
        </p:blipFill>
        <p:spPr>
          <a:xfrm>
            <a:off x="3048000" y="0"/>
            <a:ext cx="9144000" cy="6858000"/>
          </a:xfrm>
          <a:prstGeom prst="rect">
            <a:avLst/>
          </a:prstGeom>
        </p:spPr>
      </p:pic>
      <p:pic>
        <p:nvPicPr>
          <p:cNvPr id="5" name="Picture 4" descr="A red blue and white star&#10;&#10;AI-generated content may be incorrect.">
            <a:extLst>
              <a:ext uri="{FF2B5EF4-FFF2-40B4-BE49-F238E27FC236}">
                <a16:creationId xmlns:a16="http://schemas.microsoft.com/office/drawing/2014/main" id="{8487013F-2F65-2E24-FA9C-01FFE47B8294}"/>
              </a:ext>
            </a:extLst>
          </p:cNvPr>
          <p:cNvPicPr>
            <a:picLocks noChangeAspect="1"/>
          </p:cNvPicPr>
          <p:nvPr/>
        </p:nvPicPr>
        <p:blipFill>
          <a:blip r:embed="rId3"/>
          <a:stretch>
            <a:fillRect/>
          </a:stretch>
        </p:blipFill>
        <p:spPr>
          <a:xfrm>
            <a:off x="0" y="0"/>
            <a:ext cx="3048001" cy="6858000"/>
          </a:xfrm>
          <a:prstGeom prst="rect">
            <a:avLst/>
          </a:prstGeom>
        </p:spPr>
      </p:pic>
      <p:sp>
        <p:nvSpPr>
          <p:cNvPr id="6" name="TextBox 5">
            <a:extLst>
              <a:ext uri="{FF2B5EF4-FFF2-40B4-BE49-F238E27FC236}">
                <a16:creationId xmlns:a16="http://schemas.microsoft.com/office/drawing/2014/main" id="{ED85022A-566A-5749-599F-BB1D1A0499CD}"/>
              </a:ext>
            </a:extLst>
          </p:cNvPr>
          <p:cNvSpPr txBox="1"/>
          <p:nvPr/>
        </p:nvSpPr>
        <p:spPr>
          <a:xfrm>
            <a:off x="5104" y="149678"/>
            <a:ext cx="1206953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70C0"/>
                </a:solidFill>
                <a:effectLst/>
                <a:uLnTx/>
                <a:uFillTx/>
                <a:latin typeface="Aptos Display"/>
                <a:ea typeface="+mn-ea"/>
                <a:cs typeface="+mn-cs"/>
              </a:rPr>
              <a:t>        </a:t>
            </a:r>
            <a:r>
              <a:rPr kumimoji="0" lang="en-US" sz="6000" b="1" i="0" u="none" strike="noStrike" kern="1200" cap="none" spc="0" normalizeH="0" baseline="0" noProof="0" dirty="0">
                <a:ln>
                  <a:noFill/>
                </a:ln>
                <a:solidFill>
                  <a:prstClr val="white"/>
                </a:solidFill>
                <a:effectLst/>
                <a:highlight>
                  <a:srgbClr val="0000FF"/>
                </a:highlight>
                <a:uLnTx/>
                <a:uFillTx/>
                <a:latin typeface="Aptos Display"/>
                <a:ea typeface="+mn-ea"/>
                <a:cs typeface="+mn-cs"/>
              </a:rPr>
              <a:t>Marsh – Civics EOC Exam Preps!</a:t>
            </a:r>
            <a:endParaRPr kumimoji="0" lang="en-US" sz="6000" b="1" i="0" u="none" strike="noStrike" kern="1200" cap="none" spc="0" normalizeH="0" baseline="0" noProof="0">
              <a:ln>
                <a:noFill/>
              </a:ln>
              <a:solidFill>
                <a:prstClr val="white"/>
              </a:solidFill>
              <a:effectLst/>
              <a:highlight>
                <a:srgbClr val="0000FF"/>
              </a:highlight>
              <a:uLnTx/>
              <a:uFillTx/>
              <a:latin typeface="Aptos Display"/>
              <a:ea typeface="+mn-ea"/>
              <a:cs typeface="+mn-cs"/>
            </a:endParaRPr>
          </a:p>
        </p:txBody>
      </p:sp>
      <p:sp>
        <p:nvSpPr>
          <p:cNvPr id="7" name="TextBox 6">
            <a:extLst>
              <a:ext uri="{FF2B5EF4-FFF2-40B4-BE49-F238E27FC236}">
                <a16:creationId xmlns:a16="http://schemas.microsoft.com/office/drawing/2014/main" id="{7D797FFD-0A1E-45C2-DAFD-7BFC82BA28CD}"/>
              </a:ext>
            </a:extLst>
          </p:cNvPr>
          <p:cNvSpPr txBox="1"/>
          <p:nvPr/>
        </p:nvSpPr>
        <p:spPr>
          <a:xfrm>
            <a:off x="10204" y="1920307"/>
            <a:ext cx="9739310"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highlight>
                  <a:srgbClr val="FF0000"/>
                </a:highlight>
                <a:uLnTx/>
                <a:uFillTx/>
                <a:latin typeface="Aptos" panose="020B0004020202020204"/>
                <a:ea typeface="+mn-ea"/>
                <a:cs typeface="+mn-cs"/>
              </a:rPr>
              <a:t>This Week Afterschool!!</a:t>
            </a:r>
            <a:endParaRPr kumimoji="0" lang="en-US" sz="1800" b="1" i="0" u="none" strike="noStrike" kern="1200" cap="none" spc="0" normalizeH="0" baseline="0" noProof="0" dirty="0">
              <a:ln>
                <a:noFill/>
              </a:ln>
              <a:solidFill>
                <a:prstClr val="white"/>
              </a:solidFill>
              <a:effectLst/>
              <a:highlight>
                <a:srgbClr val="FF0000"/>
              </a:highligh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highlight>
                <a:srgbClr val="FF0000"/>
              </a:highligh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highlight>
                <a:srgbClr val="FF0000"/>
              </a:highligh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highlight>
                <a:srgbClr val="FF0000"/>
              </a:highligh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highlight>
                  <a:srgbClr val="FF0000"/>
                </a:highlight>
                <a:uLnTx/>
                <a:uFillTx/>
                <a:latin typeface="Aptos" panose="020B0004020202020204"/>
                <a:ea typeface="+mn-ea"/>
                <a:cs typeface="+mn-cs"/>
              </a:rPr>
              <a:t>Thursday, December 4th  4-5pm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highlight>
                  <a:srgbClr val="FF0000"/>
                </a:highlight>
                <a:uLnTx/>
                <a:uFillTx/>
                <a:latin typeface="Aptos" panose="020B0004020202020204"/>
                <a:ea typeface="+mn-ea"/>
                <a:cs typeface="+mn-cs"/>
              </a:rPr>
              <a:t>Saturday, December 6th -   10am-12 Noon</a:t>
            </a:r>
          </a:p>
        </p:txBody>
      </p:sp>
    </p:spTree>
    <p:extLst>
      <p:ext uri="{BB962C8B-B14F-4D97-AF65-F5344CB8AC3E}">
        <p14:creationId xmlns:p14="http://schemas.microsoft.com/office/powerpoint/2010/main" val="23418258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CC38F-354A-D3A3-942D-E6670077A42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7F9C02C-D657-4CE7-ADF0-55171A834B79}"/>
              </a:ext>
            </a:extLst>
          </p:cNvPr>
          <p:cNvSpPr>
            <a:spLocks noGrp="1"/>
          </p:cNvSpPr>
          <p:nvPr>
            <p:ph idx="1"/>
          </p:nvPr>
        </p:nvSpPr>
        <p:spPr/>
        <p:txBody>
          <a:bodyPr/>
          <a:lstStyle/>
          <a:p>
            <a:endParaRPr lang="en-US"/>
          </a:p>
        </p:txBody>
      </p:sp>
      <p:sp>
        <p:nvSpPr>
          <p:cNvPr id="4" name="AutoShape 2" descr="Image preview">
            <a:extLst>
              <a:ext uri="{FF2B5EF4-FFF2-40B4-BE49-F238E27FC236}">
                <a16:creationId xmlns:a16="http://schemas.microsoft.com/office/drawing/2014/main" id="{E9424F6D-AD48-82CB-B352-738C8D0FD1B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6BF9A8BA-8A00-AAB8-A23A-FA2F100717B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023637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0F24D38-B79E-44B4-830E-043F45D9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4C5606-7F0B-FAC1-814E-6DE6F5E570CE}"/>
              </a:ext>
            </a:extLst>
          </p:cNvPr>
          <p:cNvSpPr>
            <a:spLocks noGrp="1"/>
          </p:cNvSpPr>
          <p:nvPr>
            <p:ph type="title"/>
          </p:nvPr>
        </p:nvSpPr>
        <p:spPr>
          <a:xfrm>
            <a:off x="838200" y="178069"/>
            <a:ext cx="2896401" cy="648256"/>
          </a:xfrm>
        </p:spPr>
        <p:txBody>
          <a:bodyPr>
            <a:normAutofit/>
          </a:bodyPr>
          <a:lstStyle/>
          <a:p>
            <a:pPr algn="ctr"/>
            <a:r>
              <a:rPr lang="en-US">
                <a:solidFill>
                  <a:schemeClr val="bg1"/>
                </a:solidFill>
              </a:rPr>
              <a:t>School Club List</a:t>
            </a:r>
          </a:p>
        </p:txBody>
      </p:sp>
      <p:cxnSp>
        <p:nvCxnSpPr>
          <p:cNvPr id="11" name="Straight Connector 10">
            <a:extLst>
              <a:ext uri="{FF2B5EF4-FFF2-40B4-BE49-F238E27FC236}">
                <a16:creationId xmlns:a16="http://schemas.microsoft.com/office/drawing/2014/main" id="{FC469874-256B-45B3-A79C-7591B4BA1E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EDB7F48-938A-DB7C-1578-EBAB0ADD63A1}"/>
              </a:ext>
            </a:extLst>
          </p:cNvPr>
          <p:cNvSpPr>
            <a:spLocks noGrp="1"/>
          </p:cNvSpPr>
          <p:nvPr>
            <p:ph sz="half" idx="1"/>
          </p:nvPr>
        </p:nvSpPr>
        <p:spPr>
          <a:xfrm>
            <a:off x="134757" y="826325"/>
            <a:ext cx="5801224" cy="5853608"/>
          </a:xfrm>
        </p:spPr>
        <p:txBody>
          <a:bodyPr>
            <a:normAutofit fontScale="92500" lnSpcReduction="20000"/>
          </a:bodyPr>
          <a:lstStyle/>
          <a:p>
            <a:r>
              <a:rPr lang="en-US" sz="1500" u="sng">
                <a:solidFill>
                  <a:schemeClr val="bg1"/>
                </a:solidFill>
              </a:rPr>
              <a:t>Monday</a:t>
            </a:r>
          </a:p>
          <a:p>
            <a:r>
              <a:rPr lang="en-US" sz="1500">
                <a:solidFill>
                  <a:schemeClr val="bg1"/>
                </a:solidFill>
              </a:rPr>
              <a:t>Chorus (High School)- afterschool from 4-5:30		 </a:t>
            </a:r>
          </a:p>
          <a:p>
            <a:r>
              <a:rPr lang="en-US" sz="1500">
                <a:solidFill>
                  <a:schemeClr val="bg1"/>
                </a:solidFill>
              </a:rPr>
              <a:t>Neurons and Newtons- at lunch, in 243B</a:t>
            </a:r>
          </a:p>
          <a:p>
            <a:r>
              <a:rPr lang="en-US" sz="1500">
                <a:solidFill>
                  <a:schemeClr val="bg1"/>
                </a:solidFill>
              </a:rPr>
              <a:t>Dungeons and Dragons- afterschool, in 175c, from 3:50-5:15</a:t>
            </a:r>
          </a:p>
          <a:p>
            <a:r>
              <a:rPr lang="en-US" altLang="en-US" sz="1500">
                <a:solidFill>
                  <a:schemeClr val="bg1"/>
                </a:solidFill>
                <a:latin typeface="Aptos" panose="020B0004020202020204" pitchFamily="34" charset="0"/>
              </a:rPr>
              <a:t>Disney Channel Club- at lunch, in 249B </a:t>
            </a:r>
            <a:endParaRPr lang="en-US" sz="1500">
              <a:solidFill>
                <a:schemeClr val="bg1"/>
              </a:solidFill>
            </a:endParaRPr>
          </a:p>
          <a:p>
            <a:r>
              <a:rPr lang="en-US" sz="1500">
                <a:solidFill>
                  <a:schemeClr val="bg1"/>
                </a:solidFill>
              </a:rPr>
              <a:t>Library- at lunch, in 232A</a:t>
            </a:r>
          </a:p>
          <a:p>
            <a:r>
              <a:rPr lang="en-US" sz="1500" u="sng">
                <a:solidFill>
                  <a:schemeClr val="bg1"/>
                </a:solidFill>
              </a:rPr>
              <a:t>Tuesday</a:t>
            </a:r>
          </a:p>
          <a:p>
            <a:r>
              <a:rPr lang="en-US" sz="1500">
                <a:solidFill>
                  <a:schemeClr val="bg1"/>
                </a:solidFill>
              </a:rPr>
              <a:t>K-Pop- at lunch, in 230A</a:t>
            </a:r>
          </a:p>
          <a:p>
            <a:r>
              <a:rPr lang="en-US" sz="1500">
                <a:solidFill>
                  <a:schemeClr val="bg1"/>
                </a:solidFill>
              </a:rPr>
              <a:t>Chess Club- at lunch, in 134</a:t>
            </a:r>
          </a:p>
          <a:p>
            <a:r>
              <a:rPr lang="en-US" sz="1500">
                <a:solidFill>
                  <a:schemeClr val="bg1"/>
                </a:solidFill>
              </a:rPr>
              <a:t>Drama- afterschool in 167c, 4-5pm</a:t>
            </a:r>
          </a:p>
          <a:p>
            <a:r>
              <a:rPr lang="en-US" sz="1500">
                <a:solidFill>
                  <a:schemeClr val="bg1"/>
                </a:solidFill>
              </a:rPr>
              <a:t>Gaming Club- afterschool, from 3:45-5pm in 276c</a:t>
            </a:r>
          </a:p>
          <a:p>
            <a:r>
              <a:rPr lang="en-US" sz="1500">
                <a:solidFill>
                  <a:schemeClr val="bg1"/>
                </a:solidFill>
              </a:rPr>
              <a:t>Guitar Club- afterschool, from 4-5pm in 169c</a:t>
            </a:r>
          </a:p>
          <a:p>
            <a:r>
              <a:rPr lang="en-US" sz="1500">
                <a:solidFill>
                  <a:schemeClr val="bg1"/>
                </a:solidFill>
              </a:rPr>
              <a:t>Salsa and Bachata- at lunch, 136A</a:t>
            </a:r>
          </a:p>
          <a:p>
            <a:r>
              <a:rPr lang="en-US" sz="1500">
                <a:solidFill>
                  <a:schemeClr val="bg1"/>
                </a:solidFill>
              </a:rPr>
              <a:t>Library- at lunch, in 232A</a:t>
            </a:r>
          </a:p>
          <a:p>
            <a:r>
              <a:rPr lang="en-US" sz="1500" u="sng">
                <a:solidFill>
                  <a:schemeClr val="bg1"/>
                </a:solidFill>
              </a:rPr>
              <a:t>Wednesday</a:t>
            </a:r>
          </a:p>
          <a:p>
            <a:r>
              <a:rPr lang="en-US" sz="1500">
                <a:solidFill>
                  <a:schemeClr val="bg1"/>
                </a:solidFill>
              </a:rPr>
              <a:t>SGA- Afterschool at 4pm</a:t>
            </a:r>
          </a:p>
          <a:p>
            <a:r>
              <a:rPr lang="en-US" sz="1500">
                <a:solidFill>
                  <a:schemeClr val="bg1"/>
                </a:solidFill>
              </a:rPr>
              <a:t>First Priority- at lunch in the gym</a:t>
            </a:r>
          </a:p>
          <a:p>
            <a:r>
              <a:rPr lang="en-US" sz="1500">
                <a:solidFill>
                  <a:schemeClr val="bg1"/>
                </a:solidFill>
              </a:rPr>
              <a:t>Crochet Club- afterschool from 3:45-5:25, in 235A</a:t>
            </a:r>
          </a:p>
          <a:p>
            <a:r>
              <a:rPr lang="en-US" sz="1500">
                <a:solidFill>
                  <a:schemeClr val="bg1"/>
                </a:solidFill>
              </a:rPr>
              <a:t>Odyssey of the Mind- at lunch, in 276C</a:t>
            </a:r>
          </a:p>
          <a:p>
            <a:r>
              <a:rPr lang="en-US" sz="1500">
                <a:solidFill>
                  <a:schemeClr val="bg1"/>
                </a:solidFill>
              </a:rPr>
              <a:t>Arts and Crafts Club- at lunch, in 234A</a:t>
            </a:r>
          </a:p>
          <a:p>
            <a:r>
              <a:rPr lang="en-US" sz="1500">
                <a:solidFill>
                  <a:schemeClr val="bg1"/>
                </a:solidFill>
              </a:rPr>
              <a:t>Debate Club-  at lunch, in 129A</a:t>
            </a:r>
          </a:p>
          <a:p>
            <a:r>
              <a:rPr lang="en-US" sz="1500">
                <a:solidFill>
                  <a:schemeClr val="bg1"/>
                </a:solidFill>
              </a:rPr>
              <a:t>K-Pop Dances- at lunch, in 268C</a:t>
            </a:r>
          </a:p>
          <a:p>
            <a:r>
              <a:rPr lang="en-US" sz="1500">
                <a:solidFill>
                  <a:schemeClr val="bg1"/>
                </a:solidFill>
              </a:rPr>
              <a:t>Library- at lunch, in 232A</a:t>
            </a:r>
          </a:p>
          <a:p>
            <a:endParaRPr lang="en-US" sz="800">
              <a:solidFill>
                <a:srgbClr val="FFFFFF"/>
              </a:solidFill>
            </a:endParaRPr>
          </a:p>
        </p:txBody>
      </p:sp>
      <p:sp>
        <p:nvSpPr>
          <p:cNvPr id="4" name="Content Placeholder 3">
            <a:extLst>
              <a:ext uri="{FF2B5EF4-FFF2-40B4-BE49-F238E27FC236}">
                <a16:creationId xmlns:a16="http://schemas.microsoft.com/office/drawing/2014/main" id="{5EF02AAE-B6DE-C6EA-8BB1-6E7EEAFC3049}"/>
              </a:ext>
            </a:extLst>
          </p:cNvPr>
          <p:cNvSpPr>
            <a:spLocks noGrp="1"/>
          </p:cNvSpPr>
          <p:nvPr>
            <p:ph sz="half" idx="2"/>
          </p:nvPr>
        </p:nvSpPr>
        <p:spPr>
          <a:xfrm>
            <a:off x="6256020" y="1055077"/>
            <a:ext cx="5097780" cy="5121886"/>
          </a:xfrm>
        </p:spPr>
        <p:txBody>
          <a:bodyPr>
            <a:normAutofit fontScale="92500" lnSpcReduction="20000"/>
          </a:bodyPr>
          <a:lstStyle/>
          <a:p>
            <a:r>
              <a:rPr lang="en-US" sz="1900" u="sng">
                <a:solidFill>
                  <a:schemeClr val="bg1"/>
                </a:solidFill>
              </a:rPr>
              <a:t>Thursday</a:t>
            </a:r>
          </a:p>
          <a:p>
            <a:r>
              <a:rPr lang="en-US" sz="1900">
                <a:solidFill>
                  <a:schemeClr val="bg1"/>
                </a:solidFill>
              </a:rPr>
              <a:t>Artists for a Cause- at lunch, in 268c</a:t>
            </a:r>
          </a:p>
          <a:p>
            <a:r>
              <a:rPr lang="en-US" sz="1900">
                <a:solidFill>
                  <a:schemeClr val="bg1"/>
                </a:solidFill>
              </a:rPr>
              <a:t>Future Builders of America- at lunch in 175c</a:t>
            </a:r>
          </a:p>
          <a:p>
            <a:r>
              <a:rPr lang="en-US" sz="1900">
                <a:solidFill>
                  <a:schemeClr val="bg1"/>
                </a:solidFill>
              </a:rPr>
              <a:t>Prom Committee/Planning- 276A at lunch </a:t>
            </a:r>
          </a:p>
          <a:p>
            <a:r>
              <a:rPr lang="en-US" sz="1900">
                <a:solidFill>
                  <a:schemeClr val="bg1"/>
                </a:solidFill>
              </a:rPr>
              <a:t>Computer Science Club- at lunch and afterschool, in 128A</a:t>
            </a:r>
          </a:p>
          <a:p>
            <a:r>
              <a:rPr lang="en-US" sz="1900">
                <a:solidFill>
                  <a:schemeClr val="bg1"/>
                </a:solidFill>
              </a:rPr>
              <a:t>Salsa and Bachata- at lunch, 136A</a:t>
            </a:r>
          </a:p>
          <a:p>
            <a:r>
              <a:rPr lang="en-US" sz="1900">
                <a:solidFill>
                  <a:schemeClr val="bg1"/>
                </a:solidFill>
              </a:rPr>
              <a:t>Library- at lunch, in 232A</a:t>
            </a:r>
          </a:p>
          <a:p>
            <a:r>
              <a:rPr lang="en-US" sz="1900" u="sng">
                <a:solidFill>
                  <a:schemeClr val="bg1"/>
                </a:solidFill>
              </a:rPr>
              <a:t>Friday</a:t>
            </a:r>
          </a:p>
          <a:p>
            <a:r>
              <a:rPr lang="en-US" sz="1900">
                <a:solidFill>
                  <a:schemeClr val="bg1"/>
                </a:solidFill>
              </a:rPr>
              <a:t>Movie Club- at lunch, in 134A</a:t>
            </a:r>
          </a:p>
          <a:p>
            <a:r>
              <a:rPr lang="en-US" sz="1900">
                <a:solidFill>
                  <a:schemeClr val="bg1"/>
                </a:solidFill>
              </a:rPr>
              <a:t>Gay-Straight Alliance- at lunch, in 169c</a:t>
            </a:r>
          </a:p>
          <a:p>
            <a:r>
              <a:rPr lang="en-US" altLang="en-US" sz="1900">
                <a:solidFill>
                  <a:schemeClr val="bg1"/>
                </a:solidFill>
                <a:latin typeface="Aptos" panose="020B0004020202020204" pitchFamily="34" charset="0"/>
              </a:rPr>
              <a:t>Middle School Science Olympiad at lunch, in 245B </a:t>
            </a:r>
          </a:p>
          <a:p>
            <a:r>
              <a:rPr lang="en-US" altLang="en-US" sz="1900">
                <a:solidFill>
                  <a:schemeClr val="bg1"/>
                </a:solidFill>
                <a:latin typeface="Aptos" panose="020B0004020202020204" pitchFamily="34" charset="0"/>
              </a:rPr>
              <a:t>Disney Channel Club- at lunch, in 249B </a:t>
            </a:r>
          </a:p>
          <a:p>
            <a:r>
              <a:rPr lang="en-US" altLang="en-US" sz="1900">
                <a:solidFill>
                  <a:schemeClr val="bg1"/>
                </a:solidFill>
                <a:latin typeface="Aptos" panose="020B0004020202020204" pitchFamily="34" charset="0"/>
              </a:rPr>
              <a:t>Astronomy Club- at lunch, in 247B</a:t>
            </a:r>
          </a:p>
          <a:p>
            <a:r>
              <a:rPr lang="en-US" sz="1900">
                <a:solidFill>
                  <a:schemeClr val="bg1"/>
                </a:solidFill>
              </a:rPr>
              <a:t>Library- at lunch, in 232A</a:t>
            </a:r>
          </a:p>
          <a:p>
            <a:endParaRPr lang="en-US" altLang="en-US" sz="1700">
              <a:solidFill>
                <a:srgbClr val="FFFFFF"/>
              </a:solidFill>
              <a:latin typeface="Arial" panose="020B0604020202020204" pitchFamily="34" charset="0"/>
            </a:endParaRPr>
          </a:p>
          <a:p>
            <a:endParaRPr lang="en-US" sz="1700">
              <a:solidFill>
                <a:srgbClr val="FFFFFF"/>
              </a:solidFill>
            </a:endParaRPr>
          </a:p>
        </p:txBody>
      </p:sp>
    </p:spTree>
    <p:extLst>
      <p:ext uri="{BB962C8B-B14F-4D97-AF65-F5344CB8AC3E}">
        <p14:creationId xmlns:p14="http://schemas.microsoft.com/office/powerpoint/2010/main" val="1262471901"/>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7" name="Title 6">
            <a:extLst>
              <a:ext uri="{FF2B5EF4-FFF2-40B4-BE49-F238E27FC236}">
                <a16:creationId xmlns:a16="http://schemas.microsoft.com/office/drawing/2014/main" id="{FFF0109A-9406-5962-27FD-ABD982D4A32D}"/>
              </a:ext>
            </a:extLst>
          </p:cNvPr>
          <p:cNvSpPr>
            <a:spLocks noGrp="1"/>
          </p:cNvSpPr>
          <p:nvPr>
            <p:ph type="title"/>
          </p:nvPr>
        </p:nvSpPr>
        <p:spPr>
          <a:xfrm>
            <a:off x="1953370" y="238539"/>
            <a:ext cx="8263890" cy="1434415"/>
          </a:xfrm>
        </p:spPr>
        <p:txBody>
          <a:bodyPr anchor="b">
            <a:normAutofit/>
          </a:bodyPr>
          <a:lstStyle/>
          <a:p>
            <a:r>
              <a:rPr lang="en-US" sz="4711"/>
              <a:t>Interested in starting a school club?</a:t>
            </a:r>
          </a:p>
        </p:txBody>
      </p:sp>
      <p:sp>
        <p:nvSpPr>
          <p:cNvPr id="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370" y="1681544"/>
            <a:ext cx="8229600" cy="18288"/>
          </a:xfrm>
          <a:custGeom>
            <a:avLst/>
            <a:gdLst>
              <a:gd name="connsiteX0" fmla="*/ 0 w 8229600"/>
              <a:gd name="connsiteY0" fmla="*/ 0 h 18288"/>
              <a:gd name="connsiteX1" fmla="*/ 237206 w 8229600"/>
              <a:gd name="connsiteY1" fmla="*/ 0 h 18288"/>
              <a:gd name="connsiteX2" fmla="*/ 885892 w 8229600"/>
              <a:gd name="connsiteY2" fmla="*/ 0 h 18288"/>
              <a:gd name="connsiteX3" fmla="*/ 1369986 w 8229600"/>
              <a:gd name="connsiteY3" fmla="*/ 0 h 18288"/>
              <a:gd name="connsiteX4" fmla="*/ 1607192 w 8229600"/>
              <a:gd name="connsiteY4" fmla="*/ 0 h 18288"/>
              <a:gd name="connsiteX5" fmla="*/ 1926694 w 8229600"/>
              <a:gd name="connsiteY5" fmla="*/ 0 h 18288"/>
              <a:gd name="connsiteX6" fmla="*/ 2575380 w 8229600"/>
              <a:gd name="connsiteY6" fmla="*/ 0 h 18288"/>
              <a:gd name="connsiteX7" fmla="*/ 3224066 w 8229600"/>
              <a:gd name="connsiteY7" fmla="*/ 0 h 18288"/>
              <a:gd name="connsiteX8" fmla="*/ 3872752 w 8229600"/>
              <a:gd name="connsiteY8" fmla="*/ 0 h 18288"/>
              <a:gd name="connsiteX9" fmla="*/ 4109958 w 8229600"/>
              <a:gd name="connsiteY9" fmla="*/ 0 h 18288"/>
              <a:gd name="connsiteX10" fmla="*/ 4594053 w 8229600"/>
              <a:gd name="connsiteY10" fmla="*/ 0 h 18288"/>
              <a:gd name="connsiteX11" fmla="*/ 4995851 w 8229600"/>
              <a:gd name="connsiteY11" fmla="*/ 0 h 18288"/>
              <a:gd name="connsiteX12" fmla="*/ 5233057 w 8229600"/>
              <a:gd name="connsiteY12" fmla="*/ 0 h 18288"/>
              <a:gd name="connsiteX13" fmla="*/ 5881743 w 8229600"/>
              <a:gd name="connsiteY13" fmla="*/ 0 h 18288"/>
              <a:gd name="connsiteX14" fmla="*/ 6118949 w 8229600"/>
              <a:gd name="connsiteY14" fmla="*/ 0 h 18288"/>
              <a:gd name="connsiteX15" fmla="*/ 6356155 w 8229600"/>
              <a:gd name="connsiteY15" fmla="*/ 0 h 18288"/>
              <a:gd name="connsiteX16" fmla="*/ 6757953 w 8229600"/>
              <a:gd name="connsiteY16" fmla="*/ 0 h 18288"/>
              <a:gd name="connsiteX17" fmla="*/ 7242048 w 8229600"/>
              <a:gd name="connsiteY17" fmla="*/ 0 h 18288"/>
              <a:gd name="connsiteX18" fmla="*/ 7808437 w 8229600"/>
              <a:gd name="connsiteY18" fmla="*/ 0 h 18288"/>
              <a:gd name="connsiteX19" fmla="*/ 8229600 w 8229600"/>
              <a:gd name="connsiteY19" fmla="*/ 0 h 18288"/>
              <a:gd name="connsiteX20" fmla="*/ 8229600 w 8229600"/>
              <a:gd name="connsiteY20" fmla="*/ 18288 h 18288"/>
              <a:gd name="connsiteX21" fmla="*/ 7580913 w 8229600"/>
              <a:gd name="connsiteY21" fmla="*/ 18288 h 18288"/>
              <a:gd name="connsiteX22" fmla="*/ 7096819 w 8229600"/>
              <a:gd name="connsiteY22" fmla="*/ 18288 h 18288"/>
              <a:gd name="connsiteX23" fmla="*/ 6859613 w 8229600"/>
              <a:gd name="connsiteY23" fmla="*/ 18288 h 18288"/>
              <a:gd name="connsiteX24" fmla="*/ 6375519 w 8229600"/>
              <a:gd name="connsiteY24" fmla="*/ 18288 h 18288"/>
              <a:gd name="connsiteX25" fmla="*/ 5809129 w 8229600"/>
              <a:gd name="connsiteY25" fmla="*/ 18288 h 18288"/>
              <a:gd name="connsiteX26" fmla="*/ 5325035 w 8229600"/>
              <a:gd name="connsiteY26" fmla="*/ 18288 h 18288"/>
              <a:gd name="connsiteX27" fmla="*/ 4758645 w 8229600"/>
              <a:gd name="connsiteY27" fmla="*/ 18288 h 18288"/>
              <a:gd name="connsiteX28" fmla="*/ 4192254 w 8229600"/>
              <a:gd name="connsiteY28" fmla="*/ 18288 h 18288"/>
              <a:gd name="connsiteX29" fmla="*/ 3955048 w 8229600"/>
              <a:gd name="connsiteY29" fmla="*/ 18288 h 18288"/>
              <a:gd name="connsiteX30" fmla="*/ 3635546 w 8229600"/>
              <a:gd name="connsiteY30" fmla="*/ 18288 h 18288"/>
              <a:gd name="connsiteX31" fmla="*/ 3233748 w 8229600"/>
              <a:gd name="connsiteY31" fmla="*/ 18288 h 18288"/>
              <a:gd name="connsiteX32" fmla="*/ 2749654 w 8229600"/>
              <a:gd name="connsiteY32" fmla="*/ 18288 h 18288"/>
              <a:gd name="connsiteX33" fmla="*/ 2100968 w 8229600"/>
              <a:gd name="connsiteY33" fmla="*/ 18288 h 18288"/>
              <a:gd name="connsiteX34" fmla="*/ 1534578 w 8229600"/>
              <a:gd name="connsiteY34" fmla="*/ 18288 h 18288"/>
              <a:gd name="connsiteX35" fmla="*/ 1050484 w 8229600"/>
              <a:gd name="connsiteY35" fmla="*/ 18288 h 18288"/>
              <a:gd name="connsiteX36" fmla="*/ 484093 w 8229600"/>
              <a:gd name="connsiteY36" fmla="*/ 18288 h 18288"/>
              <a:gd name="connsiteX37" fmla="*/ 0 w 8229600"/>
              <a:gd name="connsiteY37" fmla="*/ 18288 h 18288"/>
              <a:gd name="connsiteX38" fmla="*/ 0 w 8229600"/>
              <a:gd name="connsiteY38" fmla="*/ 0 h 18288"/>
              <a:gd name="connsiteX0" fmla="*/ 0 w 8229600"/>
              <a:gd name="connsiteY0" fmla="*/ 0 h 18288"/>
              <a:gd name="connsiteX1" fmla="*/ 319502 w 8229600"/>
              <a:gd name="connsiteY1" fmla="*/ 0 h 18288"/>
              <a:gd name="connsiteX2" fmla="*/ 556708 w 8229600"/>
              <a:gd name="connsiteY2" fmla="*/ 0 h 18288"/>
              <a:gd name="connsiteX3" fmla="*/ 876210 w 8229600"/>
              <a:gd name="connsiteY3" fmla="*/ 0 h 18288"/>
              <a:gd name="connsiteX4" fmla="*/ 1360304 w 8229600"/>
              <a:gd name="connsiteY4" fmla="*/ 0 h 18288"/>
              <a:gd name="connsiteX5" fmla="*/ 1926694 w 8229600"/>
              <a:gd name="connsiteY5" fmla="*/ 0 h 18288"/>
              <a:gd name="connsiteX6" fmla="*/ 2575380 w 8229600"/>
              <a:gd name="connsiteY6" fmla="*/ 0 h 18288"/>
              <a:gd name="connsiteX7" fmla="*/ 3224066 w 8229600"/>
              <a:gd name="connsiteY7" fmla="*/ 0 h 18288"/>
              <a:gd name="connsiteX8" fmla="*/ 3625865 w 8229600"/>
              <a:gd name="connsiteY8" fmla="*/ 0 h 18288"/>
              <a:gd name="connsiteX9" fmla="*/ 4192254 w 8229600"/>
              <a:gd name="connsiteY9" fmla="*/ 0 h 18288"/>
              <a:gd name="connsiteX10" fmla="*/ 4676349 w 8229600"/>
              <a:gd name="connsiteY10" fmla="*/ 0 h 18288"/>
              <a:gd name="connsiteX11" fmla="*/ 5078147 w 8229600"/>
              <a:gd name="connsiteY11" fmla="*/ 0 h 18288"/>
              <a:gd name="connsiteX12" fmla="*/ 5644537 w 8229600"/>
              <a:gd name="connsiteY12" fmla="*/ 0 h 18288"/>
              <a:gd name="connsiteX13" fmla="*/ 5881743 w 8229600"/>
              <a:gd name="connsiteY13" fmla="*/ 0 h 18288"/>
              <a:gd name="connsiteX14" fmla="*/ 6283541 w 8229600"/>
              <a:gd name="connsiteY14" fmla="*/ 0 h 18288"/>
              <a:gd name="connsiteX15" fmla="*/ 6767635 w 8229600"/>
              <a:gd name="connsiteY15" fmla="*/ 0 h 18288"/>
              <a:gd name="connsiteX16" fmla="*/ 7334026 w 8229600"/>
              <a:gd name="connsiteY16" fmla="*/ 0 h 18288"/>
              <a:gd name="connsiteX17" fmla="*/ 8229600 w 8229600"/>
              <a:gd name="connsiteY17" fmla="*/ 0 h 18288"/>
              <a:gd name="connsiteX18" fmla="*/ 8229600 w 8229600"/>
              <a:gd name="connsiteY18" fmla="*/ 18288 h 18288"/>
              <a:gd name="connsiteX19" fmla="*/ 7745506 w 8229600"/>
              <a:gd name="connsiteY19" fmla="*/ 18288 h 18288"/>
              <a:gd name="connsiteX20" fmla="*/ 7261411 w 8229600"/>
              <a:gd name="connsiteY20" fmla="*/ 18288 h 18288"/>
              <a:gd name="connsiteX21" fmla="*/ 6941909 w 8229600"/>
              <a:gd name="connsiteY21" fmla="*/ 18288 h 18288"/>
              <a:gd name="connsiteX22" fmla="*/ 6293223 w 8229600"/>
              <a:gd name="connsiteY22" fmla="*/ 18288 h 18288"/>
              <a:gd name="connsiteX23" fmla="*/ 6056017 w 8229600"/>
              <a:gd name="connsiteY23" fmla="*/ 18288 h 18288"/>
              <a:gd name="connsiteX24" fmla="*/ 5571923 w 8229600"/>
              <a:gd name="connsiteY24" fmla="*/ 18288 h 18288"/>
              <a:gd name="connsiteX25" fmla="*/ 5334716 w 8229600"/>
              <a:gd name="connsiteY25" fmla="*/ 18288 h 18288"/>
              <a:gd name="connsiteX26" fmla="*/ 5015214 w 8229600"/>
              <a:gd name="connsiteY26" fmla="*/ 18288 h 18288"/>
              <a:gd name="connsiteX27" fmla="*/ 4448825 w 8229600"/>
              <a:gd name="connsiteY27" fmla="*/ 18288 h 18288"/>
              <a:gd name="connsiteX28" fmla="*/ 3800138 w 8229600"/>
              <a:gd name="connsiteY28" fmla="*/ 18288 h 18288"/>
              <a:gd name="connsiteX29" fmla="*/ 3480636 w 8229600"/>
              <a:gd name="connsiteY29" fmla="*/ 18288 h 18288"/>
              <a:gd name="connsiteX30" fmla="*/ 2996542 w 8229600"/>
              <a:gd name="connsiteY30" fmla="*/ 18288 h 18288"/>
              <a:gd name="connsiteX31" fmla="*/ 2677040 w 8229600"/>
              <a:gd name="connsiteY31" fmla="*/ 18288 h 18288"/>
              <a:gd name="connsiteX32" fmla="*/ 2110650 w 8229600"/>
              <a:gd name="connsiteY32" fmla="*/ 18288 h 18288"/>
              <a:gd name="connsiteX33" fmla="*/ 1708852 w 8229600"/>
              <a:gd name="connsiteY33" fmla="*/ 18288 h 18288"/>
              <a:gd name="connsiteX34" fmla="*/ 1389350 w 8229600"/>
              <a:gd name="connsiteY34" fmla="*/ 18288 h 18288"/>
              <a:gd name="connsiteX35" fmla="*/ 1152144 w 8229600"/>
              <a:gd name="connsiteY35" fmla="*/ 18288 h 18288"/>
              <a:gd name="connsiteX36" fmla="*/ 668049 w 8229600"/>
              <a:gd name="connsiteY36" fmla="*/ 18288 h 18288"/>
              <a:gd name="connsiteX37" fmla="*/ 0 w 8229600"/>
              <a:gd name="connsiteY37" fmla="*/ 18288 h 18288"/>
              <a:gd name="connsiteX38" fmla="*/ 0 w 8229600"/>
              <a:gd name="connsiteY3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29600" h="18288" fill="none" extrusionOk="0">
                <a:moveTo>
                  <a:pt x="0" y="0"/>
                </a:moveTo>
                <a:cubicBezTo>
                  <a:pt x="55445" y="15330"/>
                  <a:pt x="160833" y="11553"/>
                  <a:pt x="237206" y="0"/>
                </a:cubicBezTo>
                <a:cubicBezTo>
                  <a:pt x="290089" y="11998"/>
                  <a:pt x="658928" y="-4972"/>
                  <a:pt x="885892" y="0"/>
                </a:cubicBezTo>
                <a:cubicBezTo>
                  <a:pt x="1182959" y="6405"/>
                  <a:pt x="1256693" y="-15355"/>
                  <a:pt x="1369986" y="0"/>
                </a:cubicBezTo>
                <a:cubicBezTo>
                  <a:pt x="1485512" y="21639"/>
                  <a:pt x="1566113" y="-5696"/>
                  <a:pt x="1607192" y="0"/>
                </a:cubicBezTo>
                <a:cubicBezTo>
                  <a:pt x="1678178" y="-23502"/>
                  <a:pt x="1811840" y="-3101"/>
                  <a:pt x="1926694" y="0"/>
                </a:cubicBezTo>
                <a:cubicBezTo>
                  <a:pt x="2045799" y="5602"/>
                  <a:pt x="2302329" y="60390"/>
                  <a:pt x="2575380" y="0"/>
                </a:cubicBezTo>
                <a:cubicBezTo>
                  <a:pt x="2857509" y="-40872"/>
                  <a:pt x="3021109" y="3735"/>
                  <a:pt x="3224066" y="0"/>
                </a:cubicBezTo>
                <a:cubicBezTo>
                  <a:pt x="3465997" y="517"/>
                  <a:pt x="3552650" y="2492"/>
                  <a:pt x="3872752" y="0"/>
                </a:cubicBezTo>
                <a:cubicBezTo>
                  <a:pt x="4186243" y="12232"/>
                  <a:pt x="4056325" y="12144"/>
                  <a:pt x="4109958" y="0"/>
                </a:cubicBezTo>
                <a:cubicBezTo>
                  <a:pt x="4144529" y="-26395"/>
                  <a:pt x="4460797" y="10280"/>
                  <a:pt x="4594053" y="0"/>
                </a:cubicBezTo>
                <a:cubicBezTo>
                  <a:pt x="4744759" y="4691"/>
                  <a:pt x="4890699" y="-9657"/>
                  <a:pt x="4995851" y="0"/>
                </a:cubicBezTo>
                <a:cubicBezTo>
                  <a:pt x="5093327" y="8629"/>
                  <a:pt x="5175689" y="-17591"/>
                  <a:pt x="5233057" y="0"/>
                </a:cubicBezTo>
                <a:cubicBezTo>
                  <a:pt x="5267345" y="-23688"/>
                  <a:pt x="5707474" y="-16672"/>
                  <a:pt x="5881743" y="0"/>
                </a:cubicBezTo>
                <a:cubicBezTo>
                  <a:pt x="6027516" y="22458"/>
                  <a:pt x="6049034" y="-1660"/>
                  <a:pt x="6118949" y="0"/>
                </a:cubicBezTo>
                <a:cubicBezTo>
                  <a:pt x="6190849" y="3518"/>
                  <a:pt x="6300082" y="8333"/>
                  <a:pt x="6356155" y="0"/>
                </a:cubicBezTo>
                <a:cubicBezTo>
                  <a:pt x="6427190" y="3673"/>
                  <a:pt x="6640337" y="-21779"/>
                  <a:pt x="6757953" y="0"/>
                </a:cubicBezTo>
                <a:cubicBezTo>
                  <a:pt x="6882510" y="7853"/>
                  <a:pt x="7056927" y="27261"/>
                  <a:pt x="7242048" y="0"/>
                </a:cubicBezTo>
                <a:cubicBezTo>
                  <a:pt x="7418430" y="-21303"/>
                  <a:pt x="7545605" y="-548"/>
                  <a:pt x="7808437" y="0"/>
                </a:cubicBezTo>
                <a:cubicBezTo>
                  <a:pt x="8070848" y="21511"/>
                  <a:pt x="8151796" y="2748"/>
                  <a:pt x="8229600" y="0"/>
                </a:cubicBezTo>
                <a:cubicBezTo>
                  <a:pt x="8230487" y="7501"/>
                  <a:pt x="8229968" y="13664"/>
                  <a:pt x="8229600" y="18288"/>
                </a:cubicBezTo>
                <a:cubicBezTo>
                  <a:pt x="7938562" y="-2582"/>
                  <a:pt x="7809767" y="23837"/>
                  <a:pt x="7580913" y="18288"/>
                </a:cubicBezTo>
                <a:cubicBezTo>
                  <a:pt x="7350375" y="4217"/>
                  <a:pt x="7211538" y="14315"/>
                  <a:pt x="7096819" y="18288"/>
                </a:cubicBezTo>
                <a:cubicBezTo>
                  <a:pt x="6986864" y="47304"/>
                  <a:pt x="6936760" y="27583"/>
                  <a:pt x="6859613" y="18288"/>
                </a:cubicBezTo>
                <a:cubicBezTo>
                  <a:pt x="6792621" y="17446"/>
                  <a:pt x="6513206" y="4767"/>
                  <a:pt x="6375519" y="18288"/>
                </a:cubicBezTo>
                <a:cubicBezTo>
                  <a:pt x="6229779" y="18153"/>
                  <a:pt x="5940495" y="9651"/>
                  <a:pt x="5809129" y="18288"/>
                </a:cubicBezTo>
                <a:cubicBezTo>
                  <a:pt x="5696953" y="22130"/>
                  <a:pt x="5425669" y="9095"/>
                  <a:pt x="5325035" y="18288"/>
                </a:cubicBezTo>
                <a:cubicBezTo>
                  <a:pt x="5217710" y="6875"/>
                  <a:pt x="5027536" y="22589"/>
                  <a:pt x="4758645" y="18288"/>
                </a:cubicBezTo>
                <a:cubicBezTo>
                  <a:pt x="4487523" y="28810"/>
                  <a:pt x="4444065" y="39150"/>
                  <a:pt x="4192254" y="18288"/>
                </a:cubicBezTo>
                <a:cubicBezTo>
                  <a:pt x="3941473" y="23167"/>
                  <a:pt x="4078291" y="24852"/>
                  <a:pt x="3955048" y="18288"/>
                </a:cubicBezTo>
                <a:cubicBezTo>
                  <a:pt x="3841318" y="18526"/>
                  <a:pt x="3763393" y="30239"/>
                  <a:pt x="3635546" y="18288"/>
                </a:cubicBezTo>
                <a:cubicBezTo>
                  <a:pt x="3519714" y="1421"/>
                  <a:pt x="3316473" y="50290"/>
                  <a:pt x="3233748" y="18288"/>
                </a:cubicBezTo>
                <a:cubicBezTo>
                  <a:pt x="3111075" y="7826"/>
                  <a:pt x="2950572" y="59519"/>
                  <a:pt x="2749654" y="18288"/>
                </a:cubicBezTo>
                <a:cubicBezTo>
                  <a:pt x="2565677" y="-5606"/>
                  <a:pt x="2368106" y="13704"/>
                  <a:pt x="2100968" y="18288"/>
                </a:cubicBezTo>
                <a:cubicBezTo>
                  <a:pt x="1813716" y="21582"/>
                  <a:pt x="1768122" y="2052"/>
                  <a:pt x="1534578" y="18288"/>
                </a:cubicBezTo>
                <a:cubicBezTo>
                  <a:pt x="1314894" y="35044"/>
                  <a:pt x="1168599" y="22734"/>
                  <a:pt x="1050484" y="18288"/>
                </a:cubicBezTo>
                <a:cubicBezTo>
                  <a:pt x="895724" y="35536"/>
                  <a:pt x="697828" y="8576"/>
                  <a:pt x="484093" y="18288"/>
                </a:cubicBezTo>
                <a:cubicBezTo>
                  <a:pt x="234800" y="-12495"/>
                  <a:pt x="175327" y="34083"/>
                  <a:pt x="0" y="18288"/>
                </a:cubicBezTo>
                <a:cubicBezTo>
                  <a:pt x="330" y="11932"/>
                  <a:pt x="342" y="8324"/>
                  <a:pt x="0" y="0"/>
                </a:cubicBezTo>
                <a:close/>
              </a:path>
              <a:path w="8229600" h="18288" stroke="0" extrusionOk="0">
                <a:moveTo>
                  <a:pt x="0" y="0"/>
                </a:moveTo>
                <a:cubicBezTo>
                  <a:pt x="75856" y="-4793"/>
                  <a:pt x="168087" y="3733"/>
                  <a:pt x="319502" y="0"/>
                </a:cubicBezTo>
                <a:cubicBezTo>
                  <a:pt x="458741" y="-13603"/>
                  <a:pt x="482461" y="-5249"/>
                  <a:pt x="556708" y="0"/>
                </a:cubicBezTo>
                <a:cubicBezTo>
                  <a:pt x="636639" y="-11289"/>
                  <a:pt x="742315" y="25149"/>
                  <a:pt x="876210" y="0"/>
                </a:cubicBezTo>
                <a:cubicBezTo>
                  <a:pt x="1039707" y="-18079"/>
                  <a:pt x="1237555" y="7539"/>
                  <a:pt x="1360304" y="0"/>
                </a:cubicBezTo>
                <a:cubicBezTo>
                  <a:pt x="1488420" y="-9059"/>
                  <a:pt x="1743756" y="-33749"/>
                  <a:pt x="1926694" y="0"/>
                </a:cubicBezTo>
                <a:cubicBezTo>
                  <a:pt x="2092181" y="33753"/>
                  <a:pt x="2282496" y="-33520"/>
                  <a:pt x="2575380" y="0"/>
                </a:cubicBezTo>
                <a:cubicBezTo>
                  <a:pt x="2872166" y="27061"/>
                  <a:pt x="3042981" y="3867"/>
                  <a:pt x="3224066" y="0"/>
                </a:cubicBezTo>
                <a:cubicBezTo>
                  <a:pt x="3394864" y="-20943"/>
                  <a:pt x="3467382" y="9460"/>
                  <a:pt x="3625865" y="0"/>
                </a:cubicBezTo>
                <a:cubicBezTo>
                  <a:pt x="3772065" y="-12722"/>
                  <a:pt x="4015001" y="-12446"/>
                  <a:pt x="4192254" y="0"/>
                </a:cubicBezTo>
                <a:cubicBezTo>
                  <a:pt x="4397513" y="6789"/>
                  <a:pt x="4466528" y="-6833"/>
                  <a:pt x="4676349" y="0"/>
                </a:cubicBezTo>
                <a:cubicBezTo>
                  <a:pt x="4905281" y="6306"/>
                  <a:pt x="4975952" y="19792"/>
                  <a:pt x="5078147" y="0"/>
                </a:cubicBezTo>
                <a:cubicBezTo>
                  <a:pt x="5165793" y="-48719"/>
                  <a:pt x="5446531" y="-26966"/>
                  <a:pt x="5644537" y="0"/>
                </a:cubicBezTo>
                <a:cubicBezTo>
                  <a:pt x="5847472" y="11569"/>
                  <a:pt x="5801322" y="3385"/>
                  <a:pt x="5881743" y="0"/>
                </a:cubicBezTo>
                <a:cubicBezTo>
                  <a:pt x="5976772" y="12277"/>
                  <a:pt x="6106496" y="-39153"/>
                  <a:pt x="6283541" y="0"/>
                </a:cubicBezTo>
                <a:cubicBezTo>
                  <a:pt x="6471976" y="9269"/>
                  <a:pt x="6630282" y="-9532"/>
                  <a:pt x="6767635" y="0"/>
                </a:cubicBezTo>
                <a:cubicBezTo>
                  <a:pt x="6879884" y="-3982"/>
                  <a:pt x="7170593" y="9119"/>
                  <a:pt x="7334026" y="0"/>
                </a:cubicBezTo>
                <a:cubicBezTo>
                  <a:pt x="7532861" y="1608"/>
                  <a:pt x="7914521" y="54021"/>
                  <a:pt x="8229600" y="0"/>
                </a:cubicBezTo>
                <a:cubicBezTo>
                  <a:pt x="8229197" y="4291"/>
                  <a:pt x="8228882" y="9016"/>
                  <a:pt x="8229600" y="18288"/>
                </a:cubicBezTo>
                <a:cubicBezTo>
                  <a:pt x="8060519" y="-8133"/>
                  <a:pt x="7897866" y="38591"/>
                  <a:pt x="7745506" y="18288"/>
                </a:cubicBezTo>
                <a:cubicBezTo>
                  <a:pt x="7596021" y="-8930"/>
                  <a:pt x="7414537" y="20124"/>
                  <a:pt x="7261411" y="18288"/>
                </a:cubicBezTo>
                <a:cubicBezTo>
                  <a:pt x="7128406" y="12585"/>
                  <a:pt x="7021542" y="44750"/>
                  <a:pt x="6941909" y="18288"/>
                </a:cubicBezTo>
                <a:cubicBezTo>
                  <a:pt x="6897958" y="15117"/>
                  <a:pt x="6561103" y="35722"/>
                  <a:pt x="6293223" y="18288"/>
                </a:cubicBezTo>
                <a:cubicBezTo>
                  <a:pt x="6027590" y="-444"/>
                  <a:pt x="6104446" y="12858"/>
                  <a:pt x="6056017" y="18288"/>
                </a:cubicBezTo>
                <a:cubicBezTo>
                  <a:pt x="5990050" y="13105"/>
                  <a:pt x="5722478" y="20323"/>
                  <a:pt x="5571923" y="18288"/>
                </a:cubicBezTo>
                <a:cubicBezTo>
                  <a:pt x="5431544" y="20165"/>
                  <a:pt x="5401060" y="17655"/>
                  <a:pt x="5334716" y="18288"/>
                </a:cubicBezTo>
                <a:cubicBezTo>
                  <a:pt x="5280864" y="23130"/>
                  <a:pt x="5178745" y="31418"/>
                  <a:pt x="5015214" y="18288"/>
                </a:cubicBezTo>
                <a:cubicBezTo>
                  <a:pt x="4871415" y="17339"/>
                  <a:pt x="4653089" y="-3357"/>
                  <a:pt x="4448825" y="18288"/>
                </a:cubicBezTo>
                <a:cubicBezTo>
                  <a:pt x="4214800" y="30923"/>
                  <a:pt x="4032903" y="8959"/>
                  <a:pt x="3800138" y="18288"/>
                </a:cubicBezTo>
                <a:cubicBezTo>
                  <a:pt x="3579608" y="17910"/>
                  <a:pt x="3546876" y="10919"/>
                  <a:pt x="3480636" y="18288"/>
                </a:cubicBezTo>
                <a:cubicBezTo>
                  <a:pt x="3371463" y="26026"/>
                  <a:pt x="3195721" y="28289"/>
                  <a:pt x="2996542" y="18288"/>
                </a:cubicBezTo>
                <a:cubicBezTo>
                  <a:pt x="2816812" y="20187"/>
                  <a:pt x="2829585" y="23072"/>
                  <a:pt x="2677040" y="18288"/>
                </a:cubicBezTo>
                <a:cubicBezTo>
                  <a:pt x="2530836" y="46059"/>
                  <a:pt x="2288307" y="-23987"/>
                  <a:pt x="2110650" y="18288"/>
                </a:cubicBezTo>
                <a:cubicBezTo>
                  <a:pt x="1940408" y="21373"/>
                  <a:pt x="1823378" y="-2307"/>
                  <a:pt x="1708852" y="18288"/>
                </a:cubicBezTo>
                <a:cubicBezTo>
                  <a:pt x="1599514" y="31302"/>
                  <a:pt x="1540405" y="36464"/>
                  <a:pt x="1389350" y="18288"/>
                </a:cubicBezTo>
                <a:cubicBezTo>
                  <a:pt x="1240198" y="4944"/>
                  <a:pt x="1253967" y="29682"/>
                  <a:pt x="1152144" y="18288"/>
                </a:cubicBezTo>
                <a:cubicBezTo>
                  <a:pt x="1059302" y="28893"/>
                  <a:pt x="902548" y="55804"/>
                  <a:pt x="668049" y="18288"/>
                </a:cubicBezTo>
                <a:cubicBezTo>
                  <a:pt x="450669" y="-10941"/>
                  <a:pt x="245624" y="15772"/>
                  <a:pt x="0" y="18288"/>
                </a:cubicBezTo>
                <a:cubicBezTo>
                  <a:pt x="-423" y="12581"/>
                  <a:pt x="-1136" y="6367"/>
                  <a:pt x="0" y="0"/>
                </a:cubicBezTo>
                <a:close/>
              </a:path>
              <a:path w="8229600" h="18288" fill="none" stroke="0" extrusionOk="0">
                <a:moveTo>
                  <a:pt x="0" y="0"/>
                </a:moveTo>
                <a:cubicBezTo>
                  <a:pt x="39690" y="6045"/>
                  <a:pt x="155500" y="-15269"/>
                  <a:pt x="237206" y="0"/>
                </a:cubicBezTo>
                <a:cubicBezTo>
                  <a:pt x="239188" y="-1468"/>
                  <a:pt x="580612" y="15898"/>
                  <a:pt x="885892" y="0"/>
                </a:cubicBezTo>
                <a:cubicBezTo>
                  <a:pt x="1189845" y="-14851"/>
                  <a:pt x="1243533" y="-15647"/>
                  <a:pt x="1369986" y="0"/>
                </a:cubicBezTo>
                <a:cubicBezTo>
                  <a:pt x="1492256" y="19216"/>
                  <a:pt x="1555130" y="-1156"/>
                  <a:pt x="1607192" y="0"/>
                </a:cubicBezTo>
                <a:cubicBezTo>
                  <a:pt x="1677532" y="10278"/>
                  <a:pt x="1797842" y="-30834"/>
                  <a:pt x="1926694" y="0"/>
                </a:cubicBezTo>
                <a:cubicBezTo>
                  <a:pt x="2048532" y="-14346"/>
                  <a:pt x="2274386" y="70738"/>
                  <a:pt x="2575380" y="0"/>
                </a:cubicBezTo>
                <a:cubicBezTo>
                  <a:pt x="2870177" y="-13007"/>
                  <a:pt x="2972288" y="3870"/>
                  <a:pt x="3224066" y="0"/>
                </a:cubicBezTo>
                <a:cubicBezTo>
                  <a:pt x="3456660" y="-14052"/>
                  <a:pt x="3561192" y="-21933"/>
                  <a:pt x="3872752" y="0"/>
                </a:cubicBezTo>
                <a:cubicBezTo>
                  <a:pt x="4189586" y="8943"/>
                  <a:pt x="4051105" y="6399"/>
                  <a:pt x="4109958" y="0"/>
                </a:cubicBezTo>
                <a:cubicBezTo>
                  <a:pt x="4160473" y="-44316"/>
                  <a:pt x="4453066" y="-14299"/>
                  <a:pt x="4594053" y="0"/>
                </a:cubicBezTo>
                <a:cubicBezTo>
                  <a:pt x="4765932" y="17318"/>
                  <a:pt x="4888067" y="-8203"/>
                  <a:pt x="4995851" y="0"/>
                </a:cubicBezTo>
                <a:cubicBezTo>
                  <a:pt x="5105339" y="5755"/>
                  <a:pt x="5179349" y="-3117"/>
                  <a:pt x="5233057" y="0"/>
                </a:cubicBezTo>
                <a:cubicBezTo>
                  <a:pt x="5253593" y="15523"/>
                  <a:pt x="5737642" y="-2939"/>
                  <a:pt x="5881743" y="0"/>
                </a:cubicBezTo>
                <a:cubicBezTo>
                  <a:pt x="6032710" y="11905"/>
                  <a:pt x="6049736" y="-2168"/>
                  <a:pt x="6118949" y="0"/>
                </a:cubicBezTo>
                <a:cubicBezTo>
                  <a:pt x="6186605" y="-4065"/>
                  <a:pt x="6302717" y="-528"/>
                  <a:pt x="6356155" y="0"/>
                </a:cubicBezTo>
                <a:cubicBezTo>
                  <a:pt x="6410480" y="-15452"/>
                  <a:pt x="6620801" y="-8389"/>
                  <a:pt x="6757953" y="0"/>
                </a:cubicBezTo>
                <a:cubicBezTo>
                  <a:pt x="6871067" y="29330"/>
                  <a:pt x="7047931" y="-19158"/>
                  <a:pt x="7242048" y="0"/>
                </a:cubicBezTo>
                <a:cubicBezTo>
                  <a:pt x="7416383" y="-14483"/>
                  <a:pt x="7550114" y="-35401"/>
                  <a:pt x="7808437" y="0"/>
                </a:cubicBezTo>
                <a:cubicBezTo>
                  <a:pt x="8066562" y="2077"/>
                  <a:pt x="8131572" y="-8224"/>
                  <a:pt x="8229600" y="0"/>
                </a:cubicBezTo>
                <a:cubicBezTo>
                  <a:pt x="8229867" y="6933"/>
                  <a:pt x="8229312" y="12688"/>
                  <a:pt x="8229600" y="18288"/>
                </a:cubicBezTo>
                <a:cubicBezTo>
                  <a:pt x="7955702" y="-15372"/>
                  <a:pt x="7815445" y="3132"/>
                  <a:pt x="7580913" y="18288"/>
                </a:cubicBezTo>
                <a:cubicBezTo>
                  <a:pt x="7366638" y="-18060"/>
                  <a:pt x="7224092" y="18604"/>
                  <a:pt x="7096819" y="18288"/>
                </a:cubicBezTo>
                <a:cubicBezTo>
                  <a:pt x="6981997" y="32512"/>
                  <a:pt x="6918468" y="24328"/>
                  <a:pt x="6859613" y="18288"/>
                </a:cubicBezTo>
                <a:cubicBezTo>
                  <a:pt x="6777462" y="24585"/>
                  <a:pt x="6511403" y="51124"/>
                  <a:pt x="6375519" y="18288"/>
                </a:cubicBezTo>
                <a:cubicBezTo>
                  <a:pt x="6228174" y="-9035"/>
                  <a:pt x="5960217" y="20748"/>
                  <a:pt x="5809129" y="18288"/>
                </a:cubicBezTo>
                <a:cubicBezTo>
                  <a:pt x="5670052" y="21572"/>
                  <a:pt x="5459672" y="25350"/>
                  <a:pt x="5325035" y="18288"/>
                </a:cubicBezTo>
                <a:cubicBezTo>
                  <a:pt x="5212350" y="20860"/>
                  <a:pt x="5041161" y="16534"/>
                  <a:pt x="4758645" y="18288"/>
                </a:cubicBezTo>
                <a:cubicBezTo>
                  <a:pt x="4484001" y="34495"/>
                  <a:pt x="4441638" y="37831"/>
                  <a:pt x="4192254" y="18288"/>
                </a:cubicBezTo>
                <a:cubicBezTo>
                  <a:pt x="3963818" y="23818"/>
                  <a:pt x="4066716" y="3949"/>
                  <a:pt x="3955048" y="18288"/>
                </a:cubicBezTo>
                <a:cubicBezTo>
                  <a:pt x="3821074" y="29378"/>
                  <a:pt x="3748903" y="42481"/>
                  <a:pt x="3635546" y="18288"/>
                </a:cubicBezTo>
                <a:cubicBezTo>
                  <a:pt x="3504314" y="-6261"/>
                  <a:pt x="3316786" y="46328"/>
                  <a:pt x="3233748" y="18288"/>
                </a:cubicBezTo>
                <a:cubicBezTo>
                  <a:pt x="3172974" y="5550"/>
                  <a:pt x="2936842" y="51333"/>
                  <a:pt x="2749654" y="18288"/>
                </a:cubicBezTo>
                <a:cubicBezTo>
                  <a:pt x="2556218" y="-7007"/>
                  <a:pt x="2405868" y="-13871"/>
                  <a:pt x="2100968" y="18288"/>
                </a:cubicBezTo>
                <a:cubicBezTo>
                  <a:pt x="1830506" y="22037"/>
                  <a:pt x="1769981" y="1250"/>
                  <a:pt x="1534578" y="18288"/>
                </a:cubicBezTo>
                <a:cubicBezTo>
                  <a:pt x="1318088" y="29928"/>
                  <a:pt x="1169406" y="-6965"/>
                  <a:pt x="1050484" y="18288"/>
                </a:cubicBezTo>
                <a:cubicBezTo>
                  <a:pt x="921112" y="19680"/>
                  <a:pt x="740410" y="46663"/>
                  <a:pt x="484093" y="18288"/>
                </a:cubicBezTo>
                <a:cubicBezTo>
                  <a:pt x="247603" y="3148"/>
                  <a:pt x="166543" y="38346"/>
                  <a:pt x="0" y="18288"/>
                </a:cubicBezTo>
                <a:cubicBezTo>
                  <a:pt x="252" y="11958"/>
                  <a:pt x="752" y="8166"/>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8" name="Content Placeholder 7">
            <a:extLst>
              <a:ext uri="{FF2B5EF4-FFF2-40B4-BE49-F238E27FC236}">
                <a16:creationId xmlns:a16="http://schemas.microsoft.com/office/drawing/2014/main" id="{031F4F5D-08A6-68AE-9CAA-D0FF4C55B602}"/>
              </a:ext>
            </a:extLst>
          </p:cNvPr>
          <p:cNvSpPr>
            <a:spLocks noGrp="1"/>
          </p:cNvSpPr>
          <p:nvPr>
            <p:ph idx="1"/>
          </p:nvPr>
        </p:nvSpPr>
        <p:spPr>
          <a:xfrm>
            <a:off x="1953370" y="2071316"/>
            <a:ext cx="5035164" cy="4119172"/>
          </a:xfrm>
        </p:spPr>
        <p:txBody>
          <a:bodyPr anchor="t">
            <a:normAutofit/>
          </a:bodyPr>
          <a:lstStyle/>
          <a:p>
            <a:r>
              <a:rPr lang="en-US" sz="1477"/>
              <a:t>If you’re interested in starting a school club, you should do the following:</a:t>
            </a:r>
          </a:p>
          <a:p>
            <a:pPr lvl="1"/>
            <a:r>
              <a:rPr lang="en-US" sz="1477"/>
              <a:t>Find a teacher to sponsor the club. Give them the details about the club so they know if they’re able to sponsor the club.</a:t>
            </a:r>
          </a:p>
          <a:p>
            <a:pPr lvl="1"/>
            <a:r>
              <a:rPr lang="en-US" sz="1477"/>
              <a:t>Create a petition and get students who would be interested in your club to sign it. This shows that your club has generated interest.</a:t>
            </a:r>
          </a:p>
          <a:p>
            <a:pPr lvl="1"/>
            <a:r>
              <a:rPr lang="en-US" sz="1477"/>
              <a:t>Talk to someone in administration about getting your club approved. Tell them who the sponsor is, when the club will occur (lunch or afterschool), and what the club entails. </a:t>
            </a:r>
          </a:p>
          <a:p>
            <a:pPr lvl="1"/>
            <a:r>
              <a:rPr lang="en-US" sz="1477"/>
              <a:t>Email Mr. Kyryliw (</a:t>
            </a:r>
            <a:r>
              <a:rPr lang="en-US" sz="1477">
                <a:hlinkClick r:id="rId2"/>
              </a:rPr>
              <a:t>Kyryliw.Michael@somersetcollegeprep.org</a:t>
            </a:r>
            <a:r>
              <a:rPr lang="en-US" sz="1477"/>
              <a:t>) the information about you club and a slide advertising it. I will leave the advertising slide up for a week or so and create a slide listing all the club information for easy reference. </a:t>
            </a:r>
          </a:p>
        </p:txBody>
      </p:sp>
      <p:pic>
        <p:nvPicPr>
          <p:cNvPr id="27" name="Picture 26" descr="Toy plastic numbers">
            <a:extLst>
              <a:ext uri="{FF2B5EF4-FFF2-40B4-BE49-F238E27FC236}">
                <a16:creationId xmlns:a16="http://schemas.microsoft.com/office/drawing/2014/main" id="{118267A8-05A4-DFFE-C431-4E3AD1087B42}"/>
              </a:ext>
            </a:extLst>
          </p:cNvPr>
          <p:cNvPicPr>
            <a:picLocks noChangeAspect="1"/>
          </p:cNvPicPr>
          <p:nvPr/>
        </p:nvPicPr>
        <p:blipFill rotWithShape="1">
          <a:blip r:embed="rId3"/>
          <a:srcRect l="22989" r="28849" b="1"/>
          <a:stretch/>
        </p:blipFill>
        <p:spPr>
          <a:xfrm>
            <a:off x="7280743" y="2093976"/>
            <a:ext cx="2955798" cy="4096512"/>
          </a:xfrm>
          <a:prstGeom prst="rect">
            <a:avLst/>
          </a:prstGeom>
        </p:spPr>
      </p:pic>
    </p:spTree>
    <p:extLst>
      <p:ext uri="{BB962C8B-B14F-4D97-AF65-F5344CB8AC3E}">
        <p14:creationId xmlns:p14="http://schemas.microsoft.com/office/powerpoint/2010/main" val="1788569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3F98-67C0-A032-C00B-9ED62C1EBC32}"/>
              </a:ext>
            </a:extLst>
          </p:cNvPr>
          <p:cNvSpPr>
            <a:spLocks noGrp="1"/>
          </p:cNvSpPr>
          <p:nvPr>
            <p:ph type="title"/>
          </p:nvPr>
        </p:nvSpPr>
        <p:spPr>
          <a:xfrm>
            <a:off x="838200" y="144856"/>
            <a:ext cx="10515600" cy="1545834"/>
          </a:xfrm>
        </p:spPr>
        <p:txBody>
          <a:bodyPr>
            <a:normAutofit fontScale="90000"/>
          </a:bodyPr>
          <a:lstStyle/>
          <a:p>
            <a:pPr algn="ctr"/>
            <a:r>
              <a:rPr lang="en-US">
                <a:latin typeface="Arial Black" panose="020B0A04020102020204" pitchFamily="34" charset="0"/>
              </a:rPr>
              <a:t>Lanyards and IDs are a </a:t>
            </a:r>
            <a:r>
              <a:rPr lang="en-US" u="sng">
                <a:latin typeface="Arial Black" panose="020B0A04020102020204" pitchFamily="34" charset="0"/>
              </a:rPr>
              <a:t>Mandatory</a:t>
            </a:r>
            <a:br>
              <a:rPr lang="en-US" u="sng">
                <a:latin typeface="Arial Black" panose="020B0A04020102020204" pitchFamily="34" charset="0"/>
              </a:rPr>
            </a:br>
            <a:r>
              <a:rPr lang="en-US">
                <a:latin typeface="Arial Black" panose="020B0A04020102020204" pitchFamily="34" charset="0"/>
              </a:rPr>
              <a:t>Part of your uniform</a:t>
            </a:r>
            <a:br>
              <a:rPr lang="en-US" u="sng"/>
            </a:br>
            <a:endParaRPr lang="en-US"/>
          </a:p>
        </p:txBody>
      </p:sp>
      <p:pic>
        <p:nvPicPr>
          <p:cNvPr id="5" name="Content Placeholder 4">
            <a:extLst>
              <a:ext uri="{FF2B5EF4-FFF2-40B4-BE49-F238E27FC236}">
                <a16:creationId xmlns:a16="http://schemas.microsoft.com/office/drawing/2014/main" id="{A755E99F-5567-9916-CF1B-3C90006DB7AF}"/>
              </a:ext>
            </a:extLst>
          </p:cNvPr>
          <p:cNvPicPr>
            <a:picLocks noGrp="1" noChangeAspect="1"/>
          </p:cNvPicPr>
          <p:nvPr>
            <p:ph idx="1"/>
          </p:nvPr>
        </p:nvPicPr>
        <p:blipFill>
          <a:blip r:embed="rId2"/>
          <a:stretch>
            <a:fillRect/>
          </a:stretch>
        </p:blipFill>
        <p:spPr>
          <a:xfrm rot="21069872">
            <a:off x="782621" y="5228300"/>
            <a:ext cx="2474199" cy="1448279"/>
          </a:xfrm>
        </p:spPr>
      </p:pic>
      <p:pic>
        <p:nvPicPr>
          <p:cNvPr id="11" name="Picture 10">
            <a:extLst>
              <a:ext uri="{FF2B5EF4-FFF2-40B4-BE49-F238E27FC236}">
                <a16:creationId xmlns:a16="http://schemas.microsoft.com/office/drawing/2014/main" id="{9F55A106-28AA-7D73-E1DB-46BB1E55DAC2}"/>
              </a:ext>
            </a:extLst>
          </p:cNvPr>
          <p:cNvPicPr>
            <a:picLocks noChangeAspect="1"/>
          </p:cNvPicPr>
          <p:nvPr/>
        </p:nvPicPr>
        <p:blipFill>
          <a:blip r:embed="rId3"/>
          <a:stretch>
            <a:fillRect/>
          </a:stretch>
        </p:blipFill>
        <p:spPr>
          <a:xfrm>
            <a:off x="1003526" y="1912357"/>
            <a:ext cx="1152757" cy="3184557"/>
          </a:xfrm>
          <a:prstGeom prst="rect">
            <a:avLst/>
          </a:prstGeom>
        </p:spPr>
      </p:pic>
      <p:sp>
        <p:nvSpPr>
          <p:cNvPr id="12" name="TextBox 11">
            <a:extLst>
              <a:ext uri="{FF2B5EF4-FFF2-40B4-BE49-F238E27FC236}">
                <a16:creationId xmlns:a16="http://schemas.microsoft.com/office/drawing/2014/main" id="{636F76A0-AB1E-DEF9-D18F-441752BD11C5}"/>
              </a:ext>
            </a:extLst>
          </p:cNvPr>
          <p:cNvSpPr txBox="1"/>
          <p:nvPr/>
        </p:nvSpPr>
        <p:spPr>
          <a:xfrm>
            <a:off x="3797566" y="2056686"/>
            <a:ext cx="6695493" cy="4801314"/>
          </a:xfrm>
          <a:prstGeom prst="rect">
            <a:avLst/>
          </a:prstGeom>
          <a:noFill/>
        </p:spPr>
        <p:txBody>
          <a:bodyPr wrap="square" rtlCol="0">
            <a:spAutoFit/>
          </a:bodyPr>
          <a:lstStyle/>
          <a:p>
            <a:pPr marL="285750" indent="-285750">
              <a:buFont typeface="Arial" panose="020B0604020202020204" pitchFamily="34" charset="0"/>
              <a:buChar char="•"/>
            </a:pPr>
            <a:r>
              <a:rPr lang="en-US" sz="3200">
                <a:latin typeface="Arial Black" panose="020B0A04020102020204" pitchFamily="34" charset="0"/>
              </a:rPr>
              <a:t>Keep in your backpack </a:t>
            </a:r>
          </a:p>
          <a:p>
            <a:pPr marL="285750" indent="-285750">
              <a:buFont typeface="Arial" panose="020B0604020202020204" pitchFamily="34" charset="0"/>
              <a:buChar char="•"/>
            </a:pPr>
            <a:r>
              <a:rPr lang="en-US" sz="3200">
                <a:latin typeface="Arial Black" panose="020B0A04020102020204" pitchFamily="34" charset="0"/>
              </a:rPr>
              <a:t>Needs to be worn everyday you’re at school </a:t>
            </a:r>
          </a:p>
          <a:p>
            <a:pPr marL="285750" indent="-285750">
              <a:buFont typeface="Arial" panose="020B0604020202020204" pitchFamily="34" charset="0"/>
              <a:buChar char="•"/>
            </a:pPr>
            <a:r>
              <a:rPr lang="en-US" sz="3200">
                <a:latin typeface="Arial Black" panose="020B0A04020102020204" pitchFamily="34" charset="0"/>
              </a:rPr>
              <a:t>No Lanyard and ID will result in a dress code violation.</a:t>
            </a:r>
          </a:p>
          <a:p>
            <a:pPr marL="285750" indent="-285750">
              <a:buFont typeface="Arial" panose="020B0604020202020204" pitchFamily="34" charset="0"/>
              <a:buChar char="•"/>
            </a:pPr>
            <a:r>
              <a:rPr lang="en-US" sz="3200">
                <a:latin typeface="Arial Black" panose="020B0A04020102020204" pitchFamily="34" charset="0"/>
              </a:rPr>
              <a:t>Purchase in Front Office</a:t>
            </a:r>
          </a:p>
          <a:p>
            <a:pPr marL="285750" indent="-285750">
              <a:buFont typeface="Arial" panose="020B0604020202020204" pitchFamily="34" charset="0"/>
              <a:buChar char="•"/>
            </a:pPr>
            <a:r>
              <a:rPr lang="en-US" sz="3200">
                <a:latin typeface="Arial Black" panose="020B0A04020102020204" pitchFamily="34" charset="0"/>
              </a:rPr>
              <a:t>Lanyard $3</a:t>
            </a:r>
          </a:p>
          <a:p>
            <a:pPr marL="285750" indent="-285750">
              <a:buFont typeface="Arial" panose="020B0604020202020204" pitchFamily="34" charset="0"/>
              <a:buChar char="•"/>
            </a:pPr>
            <a:r>
              <a:rPr lang="en-US" sz="3200">
                <a:latin typeface="Arial Black" panose="020B0A04020102020204" pitchFamily="34" charset="0"/>
              </a:rPr>
              <a:t>ID $2  (Cash Only)</a:t>
            </a:r>
          </a:p>
          <a:p>
            <a:pPr marL="285750" indent="-285750">
              <a:buFont typeface="Arial" panose="020B0604020202020204" pitchFamily="34" charset="0"/>
              <a:buChar char="•"/>
            </a:pPr>
            <a:endParaRPr lang="en-US">
              <a:latin typeface="Arial Black" panose="020B0A04020102020204" pitchFamily="34" charset="0"/>
            </a:endParaRPr>
          </a:p>
        </p:txBody>
      </p:sp>
    </p:spTree>
    <p:extLst>
      <p:ext uri="{BB962C8B-B14F-4D97-AF65-F5344CB8AC3E}">
        <p14:creationId xmlns:p14="http://schemas.microsoft.com/office/powerpoint/2010/main" val="1718706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3B78A-72FE-81A1-A4A6-FC03CDB1B697}"/>
              </a:ext>
            </a:extLst>
          </p:cNvPr>
          <p:cNvSpPr>
            <a:spLocks noGrp="1"/>
          </p:cNvSpPr>
          <p:nvPr>
            <p:ph type="title"/>
          </p:nvPr>
        </p:nvSpPr>
        <p:spPr/>
        <p:txBody>
          <a:bodyPr>
            <a:normAutofit/>
          </a:bodyPr>
          <a:lstStyle/>
          <a:p>
            <a:pPr algn="ctr"/>
            <a:r>
              <a:rPr lang="en-US" sz="4800" b="1">
                <a:cs typeface="Calibri Light" panose="020F0302020204030204"/>
              </a:rPr>
              <a:t>Dress Code Violations (Do Not Wear)</a:t>
            </a:r>
            <a:endParaRPr lang="en-US" sz="4800">
              <a:cs typeface="Calibri Light" panose="020F0302020204030204"/>
            </a:endParaRPr>
          </a:p>
        </p:txBody>
      </p:sp>
      <p:pic>
        <p:nvPicPr>
          <p:cNvPr id="4" name="Picture 4" descr="A pair of grey pants&#10;&#10;Description automatically generated">
            <a:extLst>
              <a:ext uri="{FF2B5EF4-FFF2-40B4-BE49-F238E27FC236}">
                <a16:creationId xmlns:a16="http://schemas.microsoft.com/office/drawing/2014/main" id="{F002B379-E689-E2AA-5457-472BE5D38228}"/>
              </a:ext>
            </a:extLst>
          </p:cNvPr>
          <p:cNvPicPr>
            <a:picLocks noGrp="1" noChangeAspect="1"/>
          </p:cNvPicPr>
          <p:nvPr>
            <p:ph idx="1"/>
          </p:nvPr>
        </p:nvPicPr>
        <p:blipFill>
          <a:blip r:embed="rId2"/>
          <a:stretch>
            <a:fillRect/>
          </a:stretch>
        </p:blipFill>
        <p:spPr>
          <a:xfrm>
            <a:off x="4317865" y="3941327"/>
            <a:ext cx="1562100" cy="2838450"/>
          </a:xfrm>
        </p:spPr>
      </p:pic>
      <p:pic>
        <p:nvPicPr>
          <p:cNvPr id="5" name="Picture 5" descr="A pair of red and black plaid pants&#10;&#10;Description automatically generated">
            <a:extLst>
              <a:ext uri="{FF2B5EF4-FFF2-40B4-BE49-F238E27FC236}">
                <a16:creationId xmlns:a16="http://schemas.microsoft.com/office/drawing/2014/main" id="{31383679-0996-1A8F-3D97-4CBF2E2DEDAF}"/>
              </a:ext>
            </a:extLst>
          </p:cNvPr>
          <p:cNvPicPr>
            <a:picLocks noChangeAspect="1"/>
          </p:cNvPicPr>
          <p:nvPr/>
        </p:nvPicPr>
        <p:blipFill>
          <a:blip r:embed="rId3"/>
          <a:stretch>
            <a:fillRect/>
          </a:stretch>
        </p:blipFill>
        <p:spPr>
          <a:xfrm>
            <a:off x="6223661" y="4262592"/>
            <a:ext cx="1350524" cy="2480148"/>
          </a:xfrm>
          <a:prstGeom prst="rect">
            <a:avLst/>
          </a:prstGeom>
        </p:spPr>
      </p:pic>
      <p:pic>
        <p:nvPicPr>
          <p:cNvPr id="6" name="Picture 6" descr="A black shoe with a logo&#10;&#10;Description automatically generated">
            <a:extLst>
              <a:ext uri="{FF2B5EF4-FFF2-40B4-BE49-F238E27FC236}">
                <a16:creationId xmlns:a16="http://schemas.microsoft.com/office/drawing/2014/main" id="{4ED8FE47-A5A6-340F-48FA-C3049B5C4792}"/>
              </a:ext>
            </a:extLst>
          </p:cNvPr>
          <p:cNvPicPr>
            <a:picLocks noChangeAspect="1"/>
          </p:cNvPicPr>
          <p:nvPr/>
        </p:nvPicPr>
        <p:blipFill>
          <a:blip r:embed="rId4"/>
          <a:stretch>
            <a:fillRect/>
          </a:stretch>
        </p:blipFill>
        <p:spPr>
          <a:xfrm>
            <a:off x="10196470" y="3902831"/>
            <a:ext cx="1900137" cy="828683"/>
          </a:xfrm>
          <a:prstGeom prst="rect">
            <a:avLst/>
          </a:prstGeom>
        </p:spPr>
      </p:pic>
      <p:pic>
        <p:nvPicPr>
          <p:cNvPr id="7" name="Picture 7" descr="A black and white striped slipper&#10;&#10;Description automatically generated">
            <a:extLst>
              <a:ext uri="{FF2B5EF4-FFF2-40B4-BE49-F238E27FC236}">
                <a16:creationId xmlns:a16="http://schemas.microsoft.com/office/drawing/2014/main" id="{7A254C26-1573-4DC3-F5DA-A7FBD70C1B07}"/>
              </a:ext>
            </a:extLst>
          </p:cNvPr>
          <p:cNvPicPr>
            <a:picLocks noChangeAspect="1"/>
          </p:cNvPicPr>
          <p:nvPr/>
        </p:nvPicPr>
        <p:blipFill>
          <a:blip r:embed="rId5"/>
          <a:stretch>
            <a:fillRect/>
          </a:stretch>
        </p:blipFill>
        <p:spPr>
          <a:xfrm>
            <a:off x="10074874" y="4971619"/>
            <a:ext cx="1964988" cy="766864"/>
          </a:xfrm>
          <a:prstGeom prst="rect">
            <a:avLst/>
          </a:prstGeom>
        </p:spPr>
      </p:pic>
      <p:pic>
        <p:nvPicPr>
          <p:cNvPr id="8" name="Picture 8" descr="A black plastic object with holes&#10;&#10;Description automatically generated">
            <a:extLst>
              <a:ext uri="{FF2B5EF4-FFF2-40B4-BE49-F238E27FC236}">
                <a16:creationId xmlns:a16="http://schemas.microsoft.com/office/drawing/2014/main" id="{91BFC421-C8F1-85DC-A339-21CEE8F4F353}"/>
              </a:ext>
            </a:extLst>
          </p:cNvPr>
          <p:cNvPicPr>
            <a:picLocks noChangeAspect="1"/>
          </p:cNvPicPr>
          <p:nvPr/>
        </p:nvPicPr>
        <p:blipFill>
          <a:blip r:embed="rId6"/>
          <a:stretch>
            <a:fillRect/>
          </a:stretch>
        </p:blipFill>
        <p:spPr>
          <a:xfrm>
            <a:off x="10090563" y="5819934"/>
            <a:ext cx="1948775" cy="925286"/>
          </a:xfrm>
          <a:prstGeom prst="rect">
            <a:avLst/>
          </a:prstGeom>
        </p:spPr>
      </p:pic>
      <p:pic>
        <p:nvPicPr>
          <p:cNvPr id="3" name="Picture 8" descr="A pair of ripped jeans&#10;&#10;Description automatically generated">
            <a:extLst>
              <a:ext uri="{FF2B5EF4-FFF2-40B4-BE49-F238E27FC236}">
                <a16:creationId xmlns:a16="http://schemas.microsoft.com/office/drawing/2014/main" id="{AF6EA4DB-C806-A58F-8589-1349D5BD6717}"/>
              </a:ext>
            </a:extLst>
          </p:cNvPr>
          <p:cNvPicPr>
            <a:picLocks noChangeAspect="1"/>
          </p:cNvPicPr>
          <p:nvPr/>
        </p:nvPicPr>
        <p:blipFill>
          <a:blip r:embed="rId7"/>
          <a:stretch>
            <a:fillRect/>
          </a:stretch>
        </p:blipFill>
        <p:spPr>
          <a:xfrm>
            <a:off x="2018490" y="2351257"/>
            <a:ext cx="1491575" cy="1912296"/>
          </a:xfrm>
          <a:prstGeom prst="rect">
            <a:avLst/>
          </a:prstGeom>
        </p:spPr>
      </p:pic>
      <p:pic>
        <p:nvPicPr>
          <p:cNvPr id="9" name="Picture 9" descr="A pair of blue jeans with holes&#10;&#10;Description automatically generated">
            <a:extLst>
              <a:ext uri="{FF2B5EF4-FFF2-40B4-BE49-F238E27FC236}">
                <a16:creationId xmlns:a16="http://schemas.microsoft.com/office/drawing/2014/main" id="{5E6F24F0-0799-0C04-BC6B-5828C1AEE408}"/>
              </a:ext>
            </a:extLst>
          </p:cNvPr>
          <p:cNvPicPr>
            <a:picLocks noChangeAspect="1"/>
          </p:cNvPicPr>
          <p:nvPr/>
        </p:nvPicPr>
        <p:blipFill>
          <a:blip r:embed="rId8"/>
          <a:stretch>
            <a:fillRect/>
          </a:stretch>
        </p:blipFill>
        <p:spPr>
          <a:xfrm>
            <a:off x="444027" y="2954777"/>
            <a:ext cx="1276350" cy="2626468"/>
          </a:xfrm>
          <a:prstGeom prst="rect">
            <a:avLst/>
          </a:prstGeom>
        </p:spPr>
      </p:pic>
      <p:pic>
        <p:nvPicPr>
          <p:cNvPr id="10" name="Picture 10" descr="A red polo shirt on a white background&#10;&#10;Description automatically generated">
            <a:extLst>
              <a:ext uri="{FF2B5EF4-FFF2-40B4-BE49-F238E27FC236}">
                <a16:creationId xmlns:a16="http://schemas.microsoft.com/office/drawing/2014/main" id="{D47C3F2E-8305-D4FF-48E1-46514DBA200C}"/>
              </a:ext>
            </a:extLst>
          </p:cNvPr>
          <p:cNvPicPr>
            <a:picLocks noChangeAspect="1"/>
          </p:cNvPicPr>
          <p:nvPr/>
        </p:nvPicPr>
        <p:blipFill>
          <a:blip r:embed="rId9"/>
          <a:stretch>
            <a:fillRect/>
          </a:stretch>
        </p:blipFill>
        <p:spPr>
          <a:xfrm>
            <a:off x="8199807" y="2164810"/>
            <a:ext cx="1628979" cy="2155489"/>
          </a:xfrm>
          <a:prstGeom prst="rect">
            <a:avLst/>
          </a:prstGeom>
        </p:spPr>
      </p:pic>
      <p:pic>
        <p:nvPicPr>
          <p:cNvPr id="11" name="Picture 11" descr="A yellow polo shirt on a white background&#10;&#10;Description automatically generated">
            <a:extLst>
              <a:ext uri="{FF2B5EF4-FFF2-40B4-BE49-F238E27FC236}">
                <a16:creationId xmlns:a16="http://schemas.microsoft.com/office/drawing/2014/main" id="{763982E5-7156-A51E-4FD2-42BD0924AFF5}"/>
              </a:ext>
            </a:extLst>
          </p:cNvPr>
          <p:cNvPicPr>
            <a:picLocks noChangeAspect="1"/>
          </p:cNvPicPr>
          <p:nvPr/>
        </p:nvPicPr>
        <p:blipFill>
          <a:blip r:embed="rId10"/>
          <a:stretch>
            <a:fillRect/>
          </a:stretch>
        </p:blipFill>
        <p:spPr>
          <a:xfrm>
            <a:off x="6447411" y="1594932"/>
            <a:ext cx="1745305" cy="2217096"/>
          </a:xfrm>
          <a:prstGeom prst="rect">
            <a:avLst/>
          </a:prstGeom>
        </p:spPr>
      </p:pic>
      <p:pic>
        <p:nvPicPr>
          <p:cNvPr id="12" name="Picture 12" descr="A grey sweatshirt with a white background&#10;&#10;Description automatically generated">
            <a:extLst>
              <a:ext uri="{FF2B5EF4-FFF2-40B4-BE49-F238E27FC236}">
                <a16:creationId xmlns:a16="http://schemas.microsoft.com/office/drawing/2014/main" id="{76D4879A-1C77-077C-9F4A-D864522CDB7B}"/>
              </a:ext>
            </a:extLst>
          </p:cNvPr>
          <p:cNvPicPr>
            <a:picLocks noChangeAspect="1"/>
          </p:cNvPicPr>
          <p:nvPr/>
        </p:nvPicPr>
        <p:blipFill>
          <a:blip r:embed="rId11"/>
          <a:stretch>
            <a:fillRect/>
          </a:stretch>
        </p:blipFill>
        <p:spPr>
          <a:xfrm>
            <a:off x="10077855" y="1444558"/>
            <a:ext cx="1731524" cy="2217906"/>
          </a:xfrm>
          <a:prstGeom prst="rect">
            <a:avLst/>
          </a:prstGeom>
        </p:spPr>
      </p:pic>
      <p:sp>
        <p:nvSpPr>
          <p:cNvPr id="13" name="TextBox 12">
            <a:extLst>
              <a:ext uri="{FF2B5EF4-FFF2-40B4-BE49-F238E27FC236}">
                <a16:creationId xmlns:a16="http://schemas.microsoft.com/office/drawing/2014/main" id="{3287B8F8-C0F1-6C84-8298-05D7BE5FBC35}"/>
              </a:ext>
            </a:extLst>
          </p:cNvPr>
          <p:cNvSpPr txBox="1"/>
          <p:nvPr/>
        </p:nvSpPr>
        <p:spPr>
          <a:xfrm>
            <a:off x="689042" y="5763639"/>
            <a:ext cx="352951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cs typeface="Calibri"/>
              </a:rPr>
              <a:t>Sweatpants, Joggers, Yoga pants, tights or Pajama pants</a:t>
            </a:r>
            <a:endParaRPr lang="en-US" sz="1600">
              <a:latin typeface="Arial Nova"/>
              <a:cs typeface="Calibri"/>
            </a:endParaRPr>
          </a:p>
        </p:txBody>
      </p:sp>
      <p:sp>
        <p:nvSpPr>
          <p:cNvPr id="14" name="TextBox 13">
            <a:extLst>
              <a:ext uri="{FF2B5EF4-FFF2-40B4-BE49-F238E27FC236}">
                <a16:creationId xmlns:a16="http://schemas.microsoft.com/office/drawing/2014/main" id="{C5EB46B3-77A0-501A-BB06-053591041663}"/>
              </a:ext>
            </a:extLst>
          </p:cNvPr>
          <p:cNvSpPr txBox="1"/>
          <p:nvPr/>
        </p:nvSpPr>
        <p:spPr>
          <a:xfrm>
            <a:off x="121596" y="1832043"/>
            <a:ext cx="319715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Ripped or Frayed Jeans</a:t>
            </a:r>
            <a:endParaRPr lang="en-US"/>
          </a:p>
        </p:txBody>
      </p:sp>
      <p:sp>
        <p:nvSpPr>
          <p:cNvPr id="15" name="TextBox 14">
            <a:extLst>
              <a:ext uri="{FF2B5EF4-FFF2-40B4-BE49-F238E27FC236}">
                <a16:creationId xmlns:a16="http://schemas.microsoft.com/office/drawing/2014/main" id="{4767ABE0-8834-F348-64A5-2745DB8D4DB5}"/>
              </a:ext>
            </a:extLst>
          </p:cNvPr>
          <p:cNvSpPr txBox="1"/>
          <p:nvPr/>
        </p:nvSpPr>
        <p:spPr>
          <a:xfrm>
            <a:off x="3704617" y="2731851"/>
            <a:ext cx="27431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Non - Somerset, Hoodies or Polos </a:t>
            </a:r>
          </a:p>
        </p:txBody>
      </p:sp>
      <p:sp>
        <p:nvSpPr>
          <p:cNvPr id="16" name="TextBox 15">
            <a:extLst>
              <a:ext uri="{FF2B5EF4-FFF2-40B4-BE49-F238E27FC236}">
                <a16:creationId xmlns:a16="http://schemas.microsoft.com/office/drawing/2014/main" id="{C20A2E52-FF9B-1687-9FAF-C93DAAA59327}"/>
              </a:ext>
            </a:extLst>
          </p:cNvPr>
          <p:cNvSpPr txBox="1"/>
          <p:nvPr/>
        </p:nvSpPr>
        <p:spPr>
          <a:xfrm>
            <a:off x="7928042" y="4969212"/>
            <a:ext cx="180285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Crocs, Slides  &amp; Foam Runners</a:t>
            </a:r>
            <a:endParaRPr lang="en-US"/>
          </a:p>
        </p:txBody>
      </p:sp>
    </p:spTree>
    <p:extLst>
      <p:ext uri="{BB962C8B-B14F-4D97-AF65-F5344CB8AC3E}">
        <p14:creationId xmlns:p14="http://schemas.microsoft.com/office/powerpoint/2010/main" val="2664246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4FF77FE-0C9D-5FBC-DFDA-AC62B5E40E9E}"/>
              </a:ext>
            </a:extLst>
          </p:cNvPr>
          <p:cNvSpPr>
            <a:spLocks noGrp="1"/>
          </p:cNvSpPr>
          <p:nvPr>
            <p:ph type="title"/>
          </p:nvPr>
        </p:nvSpPr>
        <p:spPr>
          <a:xfrm>
            <a:off x="1295400" y="669925"/>
            <a:ext cx="4800600" cy="1325563"/>
          </a:xfrm>
        </p:spPr>
        <p:txBody>
          <a:bodyPr anchor="b">
            <a:normAutofit/>
          </a:bodyPr>
          <a:lstStyle/>
          <a:p>
            <a:r>
              <a:rPr lang="en-US" b="1">
                <a:solidFill>
                  <a:schemeClr val="bg1"/>
                </a:solidFill>
                <a:cs typeface="Calibri Light"/>
              </a:rPr>
              <a:t>Dress Code Violations</a:t>
            </a:r>
          </a:p>
        </p:txBody>
      </p:sp>
      <p:cxnSp>
        <p:nvCxnSpPr>
          <p:cNvPr id="12" name="Straight Connector 11">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761105C-DB17-0319-8F33-AA686F8C41A7}"/>
              </a:ext>
            </a:extLst>
          </p:cNvPr>
          <p:cNvSpPr>
            <a:spLocks noGrp="1"/>
          </p:cNvSpPr>
          <p:nvPr>
            <p:ph idx="1"/>
          </p:nvPr>
        </p:nvSpPr>
        <p:spPr>
          <a:xfrm>
            <a:off x="1295400" y="2288833"/>
            <a:ext cx="4800600" cy="3711571"/>
          </a:xfrm>
        </p:spPr>
        <p:txBody>
          <a:bodyPr vert="horz" lIns="91440" tIns="45720" rIns="91440" bIns="45720" rtlCol="0" anchor="t">
            <a:normAutofit/>
          </a:bodyPr>
          <a:lstStyle/>
          <a:p>
            <a:r>
              <a:rPr lang="en-US" sz="1900" b="1">
                <a:solidFill>
                  <a:schemeClr val="bg1"/>
                </a:solidFill>
                <a:cs typeface="Calibri"/>
              </a:rPr>
              <a:t>A Somerset College Prep shirt must be worn underneath a zip up Hoodie or Jacket.</a:t>
            </a:r>
          </a:p>
          <a:p>
            <a:r>
              <a:rPr lang="en-US" sz="1900" b="1">
                <a:solidFill>
                  <a:schemeClr val="bg1"/>
                </a:solidFill>
                <a:cs typeface="Calibri"/>
              </a:rPr>
              <a:t>Exceptions would include</a:t>
            </a:r>
          </a:p>
          <a:p>
            <a:pPr marL="514350" indent="-514350">
              <a:buAutoNum type="alphaLcPeriod"/>
            </a:pPr>
            <a:r>
              <a:rPr lang="en-US" sz="1900" b="1">
                <a:solidFill>
                  <a:schemeClr val="bg1"/>
                </a:solidFill>
                <a:cs typeface="Calibri"/>
              </a:rPr>
              <a:t>House Shirts on Thursday's</a:t>
            </a:r>
          </a:p>
          <a:p>
            <a:pPr marL="514350" indent="-514350">
              <a:buAutoNum type="alphaLcPeriod"/>
            </a:pPr>
            <a:r>
              <a:rPr lang="en-US" sz="1900" b="1">
                <a:solidFill>
                  <a:schemeClr val="bg1"/>
                </a:solidFill>
                <a:cs typeface="Calibri"/>
              </a:rPr>
              <a:t>School Friday Shirts</a:t>
            </a:r>
          </a:p>
          <a:p>
            <a:pPr marL="514350" indent="-514350">
              <a:buAutoNum type="alphaLcPeriod"/>
            </a:pPr>
            <a:r>
              <a:rPr lang="en-US" sz="1900" b="1">
                <a:solidFill>
                  <a:schemeClr val="bg1"/>
                </a:solidFill>
                <a:cs typeface="Calibri"/>
              </a:rPr>
              <a:t>Club Shirts </a:t>
            </a:r>
          </a:p>
          <a:p>
            <a:pPr marL="514350" indent="-514350">
              <a:buAutoNum type="alphaLcPeriod"/>
            </a:pPr>
            <a:r>
              <a:rPr lang="en-US" sz="1900" b="1">
                <a:solidFill>
                  <a:schemeClr val="bg1"/>
                </a:solidFill>
                <a:cs typeface="Calibri"/>
              </a:rPr>
              <a:t>School Athletic apparel for game days.</a:t>
            </a:r>
          </a:p>
          <a:p>
            <a:pPr marL="0" indent="0">
              <a:buNone/>
            </a:pPr>
            <a:r>
              <a:rPr lang="en-US" sz="1900" b="1">
                <a:solidFill>
                  <a:schemeClr val="bg1"/>
                </a:solidFill>
                <a:cs typeface="Calibri"/>
              </a:rPr>
              <a:t>Anyone not in compliance will be given a Dress Code Violation according to our Discipline Matrix.</a:t>
            </a:r>
          </a:p>
          <a:p>
            <a:pPr marL="0" indent="0">
              <a:buNone/>
            </a:pPr>
            <a:endParaRPr lang="en-US" sz="1900" b="1">
              <a:solidFill>
                <a:schemeClr val="bg1"/>
              </a:solidFill>
              <a:cs typeface="Calibri"/>
            </a:endParaRPr>
          </a:p>
        </p:txBody>
      </p:sp>
      <p:pic>
        <p:nvPicPr>
          <p:cNvPr id="4" name="Picture 4" descr="A grey zip up hoodie with a logo on it&#10;&#10;Description automatically generated">
            <a:extLst>
              <a:ext uri="{FF2B5EF4-FFF2-40B4-BE49-F238E27FC236}">
                <a16:creationId xmlns:a16="http://schemas.microsoft.com/office/drawing/2014/main" id="{0E2289F9-BDCA-3485-7E5B-B3B3532EAC80}"/>
              </a:ext>
            </a:extLst>
          </p:cNvPr>
          <p:cNvPicPr>
            <a:picLocks noChangeAspect="1"/>
          </p:cNvPicPr>
          <p:nvPr/>
        </p:nvPicPr>
        <p:blipFill>
          <a:blip r:embed="rId2"/>
          <a:stretch>
            <a:fillRect/>
          </a:stretch>
        </p:blipFill>
        <p:spPr>
          <a:xfrm>
            <a:off x="7235203" y="369913"/>
            <a:ext cx="2408620" cy="2784532"/>
          </a:xfrm>
          <a:prstGeom prst="rect">
            <a:avLst/>
          </a:prstGeom>
        </p:spPr>
      </p:pic>
      <p:sp>
        <p:nvSpPr>
          <p:cNvPr id="14" name="Rectangle 13">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maroon sweatshirt with a logo on it&#10;&#10;Description automatically generated">
            <a:extLst>
              <a:ext uri="{FF2B5EF4-FFF2-40B4-BE49-F238E27FC236}">
                <a16:creationId xmlns:a16="http://schemas.microsoft.com/office/drawing/2014/main" id="{8CE2AA02-2E69-44AC-AD4B-362758B7720E}"/>
              </a:ext>
            </a:extLst>
          </p:cNvPr>
          <p:cNvPicPr>
            <a:picLocks noChangeAspect="1"/>
          </p:cNvPicPr>
          <p:nvPr/>
        </p:nvPicPr>
        <p:blipFill>
          <a:blip r:embed="rId3"/>
          <a:stretch>
            <a:fillRect/>
          </a:stretch>
        </p:blipFill>
        <p:spPr>
          <a:xfrm>
            <a:off x="8386471" y="3730267"/>
            <a:ext cx="2893020" cy="2784532"/>
          </a:xfrm>
          <a:prstGeom prst="rect">
            <a:avLst/>
          </a:prstGeom>
        </p:spPr>
      </p:pic>
      <p:sp>
        <p:nvSpPr>
          <p:cNvPr id="16" name="Rectangle 15">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5362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703FAB33-C653-48B0-9838-6BDC8704C19E}"/>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2D15B7BD-52A2-46CD-9905-39068311BCA2}"/>
              </a:ext>
            </a:extLst>
          </p:cNvPr>
          <p:cNvSpPr>
            <a:spLocks noGrp="1"/>
          </p:cNvSpPr>
          <p:nvPr>
            <p:ph type="title"/>
          </p:nvPr>
        </p:nvSpPr>
        <p:spPr/>
        <p:txBody>
          <a:bodyPr>
            <a:normAutofit/>
          </a:bodyPr>
          <a:lstStyle/>
          <a:p>
            <a:r>
              <a:rPr lang="en-US" sz="5400" b="0"/>
              <a:t>Discipline Matrix  (Uniform Violation)</a:t>
            </a:r>
          </a:p>
        </p:txBody>
      </p:sp>
      <p:sp>
        <p:nvSpPr>
          <p:cNvPr id="10" name="Rectangle 9" descr="Red square">
            <a:extLst>
              <a:ext uri="{FF2B5EF4-FFF2-40B4-BE49-F238E27FC236}">
                <a16:creationId xmlns:a16="http://schemas.microsoft.com/office/drawing/2014/main" id="{A12CC26A-5315-4976-ADC0-5433567BBAE9}"/>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1930D93D-7C86-4A0B-AC32-322C4830B011}"/>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465B29B-8058-46D1-9660-8E77A907D117}"/>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EEFF73B8-4E1C-489B-A505-D683624E688D}"/>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5B34B083-2C6A-4916-B16C-EEDE2F7E0A91}"/>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B9DB3A70-EF77-D7CD-FA5D-032F69E26179}"/>
              </a:ext>
            </a:extLst>
          </p:cNvPr>
          <p:cNvSpPr txBox="1"/>
          <p:nvPr/>
        </p:nvSpPr>
        <p:spPr>
          <a:xfrm>
            <a:off x="2971800" y="2630469"/>
            <a:ext cx="1600200" cy="2431435"/>
          </a:xfrm>
          <a:prstGeom prst="rect">
            <a:avLst/>
          </a:prstGeom>
          <a:noFill/>
        </p:spPr>
        <p:txBody>
          <a:bodyPr wrap="square" rtlCol="0">
            <a:spAutoFit/>
          </a:bodyPr>
          <a:lstStyle/>
          <a:p>
            <a:r>
              <a:rPr lang="en-US" sz="1600" b="1"/>
              <a:t>Every Monday  afterschool. 3:50pm to 4:50pm in cafeteria</a:t>
            </a:r>
          </a:p>
          <a:p>
            <a:endParaRPr lang="en-US" sz="1200" b="1"/>
          </a:p>
          <a:p>
            <a:r>
              <a:rPr lang="en-US" sz="1200" b="1"/>
              <a:t> Tuesday if school is closed Monday</a:t>
            </a:r>
          </a:p>
          <a:p>
            <a:endParaRPr lang="en-US" b="1"/>
          </a:p>
          <a:p>
            <a:endParaRPr lang="en-US"/>
          </a:p>
        </p:txBody>
      </p:sp>
      <p:sp>
        <p:nvSpPr>
          <p:cNvPr id="5" name="TextBox 4">
            <a:extLst>
              <a:ext uri="{FF2B5EF4-FFF2-40B4-BE49-F238E27FC236}">
                <a16:creationId xmlns:a16="http://schemas.microsoft.com/office/drawing/2014/main" id="{4DF0973E-9B3A-D8CD-8AA7-6B0013B14196}"/>
              </a:ext>
            </a:extLst>
          </p:cNvPr>
          <p:cNvSpPr txBox="1"/>
          <p:nvPr/>
        </p:nvSpPr>
        <p:spPr>
          <a:xfrm>
            <a:off x="824480" y="2630469"/>
            <a:ext cx="1852045" cy="1754326"/>
          </a:xfrm>
          <a:prstGeom prst="rect">
            <a:avLst/>
          </a:prstGeom>
          <a:noFill/>
        </p:spPr>
        <p:txBody>
          <a:bodyPr wrap="none" rtlCol="0">
            <a:spAutoFit/>
          </a:bodyPr>
          <a:lstStyle/>
          <a:p>
            <a:r>
              <a:rPr lang="en-US" b="1"/>
              <a:t>Every Friday </a:t>
            </a:r>
          </a:p>
          <a:p>
            <a:r>
              <a:rPr lang="en-US" b="1"/>
              <a:t>12:00 – 12:30</a:t>
            </a:r>
          </a:p>
          <a:p>
            <a:endParaRPr lang="en-US" b="1"/>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1440682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9E76-3965-8237-9DB8-E48B3DB7472C}"/>
              </a:ext>
            </a:extLst>
          </p:cNvPr>
          <p:cNvSpPr>
            <a:spLocks noGrp="1"/>
          </p:cNvSpPr>
          <p:nvPr>
            <p:ph type="title"/>
          </p:nvPr>
        </p:nvSpPr>
        <p:spPr>
          <a:xfrm>
            <a:off x="108626" y="121934"/>
            <a:ext cx="12055811" cy="1584966"/>
          </a:xfrm>
        </p:spPr>
        <p:txBody>
          <a:bodyPr vert="horz" lIns="91440" tIns="45720" rIns="91440" bIns="45720" rtlCol="0" anchor="ctr">
            <a:noAutofit/>
          </a:bodyPr>
          <a:lstStyle/>
          <a:p>
            <a:pPr algn="ctr"/>
            <a:r>
              <a:rPr lang="en-US" sz="6000" b="1">
                <a:cs typeface="Calibri Light"/>
              </a:rPr>
              <a:t>Somerset College Prep Discipline Matrix</a:t>
            </a:r>
            <a:endParaRPr lang="en-US"/>
          </a:p>
        </p:txBody>
      </p:sp>
      <p:sp>
        <p:nvSpPr>
          <p:cNvPr id="4" name="TextBox 3">
            <a:extLst>
              <a:ext uri="{FF2B5EF4-FFF2-40B4-BE49-F238E27FC236}">
                <a16:creationId xmlns:a16="http://schemas.microsoft.com/office/drawing/2014/main" id="{F2FF9FA7-61E4-05FB-803A-FEB8164FA6E2}"/>
              </a:ext>
            </a:extLst>
          </p:cNvPr>
          <p:cNvSpPr txBox="1"/>
          <p:nvPr/>
        </p:nvSpPr>
        <p:spPr>
          <a:xfrm>
            <a:off x="-1" y="964660"/>
            <a:ext cx="3975369" cy="646331"/>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*Warnings* Do Not apply to all discipline. Teacher &amp; Staff discretion</a:t>
            </a:r>
            <a:endParaRPr lang="en-US"/>
          </a:p>
        </p:txBody>
      </p:sp>
      <p:sp>
        <p:nvSpPr>
          <p:cNvPr id="5" name="TextBox 4">
            <a:extLst>
              <a:ext uri="{FF2B5EF4-FFF2-40B4-BE49-F238E27FC236}">
                <a16:creationId xmlns:a16="http://schemas.microsoft.com/office/drawing/2014/main" id="{BD59F53A-04F3-A1F0-13DB-2D62D861B163}"/>
              </a:ext>
            </a:extLst>
          </p:cNvPr>
          <p:cNvSpPr txBox="1"/>
          <p:nvPr/>
        </p:nvSpPr>
        <p:spPr>
          <a:xfrm>
            <a:off x="24319" y="1613169"/>
            <a:ext cx="4210454" cy="646331"/>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DETENTION</a:t>
            </a:r>
            <a:endParaRPr lang="en-US" sz="3600">
              <a:cs typeface="Calibri" panose="020F0502020204030204"/>
            </a:endParaRPr>
          </a:p>
        </p:txBody>
      </p:sp>
      <p:sp>
        <p:nvSpPr>
          <p:cNvPr id="6" name="TextBox 5">
            <a:extLst>
              <a:ext uri="{FF2B5EF4-FFF2-40B4-BE49-F238E27FC236}">
                <a16:creationId xmlns:a16="http://schemas.microsoft.com/office/drawing/2014/main" id="{4B65151C-100C-347E-C490-05C2990C93E6}"/>
              </a:ext>
            </a:extLst>
          </p:cNvPr>
          <p:cNvSpPr txBox="1"/>
          <p:nvPr/>
        </p:nvSpPr>
        <p:spPr>
          <a:xfrm>
            <a:off x="4223425" y="1613170"/>
            <a:ext cx="4007794" cy="1200329"/>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SATURDAY DETENTION</a:t>
            </a:r>
          </a:p>
        </p:txBody>
      </p:sp>
      <p:sp>
        <p:nvSpPr>
          <p:cNvPr id="7" name="TextBox 6">
            <a:extLst>
              <a:ext uri="{FF2B5EF4-FFF2-40B4-BE49-F238E27FC236}">
                <a16:creationId xmlns:a16="http://schemas.microsoft.com/office/drawing/2014/main" id="{696AD32F-C08F-FB6C-0BF8-97925B7E9453}"/>
              </a:ext>
            </a:extLst>
          </p:cNvPr>
          <p:cNvSpPr txBox="1"/>
          <p:nvPr/>
        </p:nvSpPr>
        <p:spPr>
          <a:xfrm>
            <a:off x="8227979" y="1613170"/>
            <a:ext cx="3934836" cy="1200329"/>
          </a:xfrm>
          <a:prstGeom prst="rect">
            <a:avLst/>
          </a:prstGeom>
          <a:solidFill>
            <a:srgbClr val="FF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cs typeface="Calibri"/>
              </a:rPr>
              <a:t>SUSPENSION </a:t>
            </a:r>
            <a:r>
              <a:rPr lang="en-US" sz="2400" b="1">
                <a:cs typeface="Calibri"/>
              </a:rPr>
              <a:t>including </a:t>
            </a:r>
            <a:r>
              <a:rPr lang="en-US" sz="3600" b="1">
                <a:cs typeface="Calibri"/>
              </a:rPr>
              <a:t> </a:t>
            </a:r>
            <a:r>
              <a:rPr lang="en-US" sz="3600" b="1" u="sng">
                <a:cs typeface="Calibri"/>
              </a:rPr>
              <a:t>DISMISSAL</a:t>
            </a:r>
          </a:p>
        </p:txBody>
      </p:sp>
      <p:sp>
        <p:nvSpPr>
          <p:cNvPr id="8" name="TextBox 7">
            <a:extLst>
              <a:ext uri="{FF2B5EF4-FFF2-40B4-BE49-F238E27FC236}">
                <a16:creationId xmlns:a16="http://schemas.microsoft.com/office/drawing/2014/main" id="{98F7810E-357A-5DFA-CEEE-FDB0B33CE9BF}"/>
              </a:ext>
            </a:extLst>
          </p:cNvPr>
          <p:cNvSpPr txBox="1"/>
          <p:nvPr/>
        </p:nvSpPr>
        <p:spPr>
          <a:xfrm>
            <a:off x="0" y="2350850"/>
            <a:ext cx="420234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3:50 to 4:50pm</a:t>
            </a:r>
          </a:p>
          <a:p>
            <a:pPr marL="285750" indent="-285750">
              <a:buFont typeface="Arial"/>
              <a:buChar char="•"/>
            </a:pPr>
            <a:r>
              <a:rPr lang="en-US" b="1">
                <a:cs typeface="Calibri"/>
              </a:rPr>
              <a:t>Classroom Disruption</a:t>
            </a:r>
          </a:p>
          <a:p>
            <a:pPr marL="285750" indent="-285750">
              <a:buFont typeface="Arial"/>
              <a:buChar char="•"/>
            </a:pPr>
            <a:r>
              <a:rPr lang="en-US" b="1">
                <a:cs typeface="Calibri"/>
              </a:rPr>
              <a:t>Disruptive Conduct</a:t>
            </a:r>
          </a:p>
          <a:p>
            <a:pPr marL="285750" indent="-285750">
              <a:buFont typeface="Arial"/>
              <a:buChar char="•"/>
            </a:pPr>
            <a:r>
              <a:rPr lang="en-US" b="1">
                <a:cs typeface="Calibri"/>
              </a:rPr>
              <a:t>Chewing Gum</a:t>
            </a:r>
          </a:p>
          <a:p>
            <a:pPr marL="285750" indent="-285750">
              <a:buFont typeface="Arial"/>
              <a:buChar char="•"/>
            </a:pPr>
            <a:r>
              <a:rPr lang="en-US" b="1">
                <a:cs typeface="Calibri"/>
              </a:rPr>
              <a:t>Bus Violation</a:t>
            </a:r>
          </a:p>
          <a:p>
            <a:pPr marL="285750" indent="-285750">
              <a:buFont typeface="Arial"/>
              <a:buChar char="•"/>
            </a:pPr>
            <a:r>
              <a:rPr lang="en-US" b="1">
                <a:cs typeface="Calibri"/>
              </a:rPr>
              <a:t>Disrespect for others or property</a:t>
            </a:r>
          </a:p>
          <a:p>
            <a:pPr marL="285750" indent="-285750">
              <a:buFont typeface="Arial" panose="020B0604020202020204" pitchFamily="34" charset="0"/>
              <a:buChar char="•"/>
            </a:pPr>
            <a:r>
              <a:rPr lang="en-US" b="1">
                <a:cs typeface="Calibri"/>
              </a:rPr>
              <a:t>Uniform Violation </a:t>
            </a:r>
          </a:p>
          <a:p>
            <a:pPr marL="285750" indent="-285750">
              <a:buFont typeface="Arial"/>
              <a:buChar char="•"/>
            </a:pPr>
            <a:r>
              <a:rPr lang="en-US" b="1">
                <a:cs typeface="Calibri"/>
              </a:rPr>
              <a:t>Littering during lunch</a:t>
            </a:r>
          </a:p>
          <a:p>
            <a:pPr marL="285750" indent="-285750">
              <a:buFont typeface="Arial"/>
              <a:buChar char="•"/>
            </a:pPr>
            <a:r>
              <a:rPr lang="en-US" b="1">
                <a:cs typeface="Calibri"/>
              </a:rPr>
              <a:t>Electronic Confiscation</a:t>
            </a:r>
          </a:p>
          <a:p>
            <a:pPr marL="285750" indent="-285750">
              <a:buFont typeface="Arial"/>
              <a:buChar char="•"/>
            </a:pPr>
            <a:r>
              <a:rPr lang="en-US" b="1">
                <a:cs typeface="Calibri"/>
              </a:rPr>
              <a:t>Public Display of Affection / P.D.A</a:t>
            </a:r>
          </a:p>
          <a:p>
            <a:pPr marL="285750" indent="-285750">
              <a:buFont typeface="Arial"/>
              <a:buChar char="•"/>
            </a:pPr>
            <a:r>
              <a:rPr lang="en-US" b="1">
                <a:cs typeface="Calibri"/>
              </a:rPr>
              <a:t>Profane Obscene Abusive Language</a:t>
            </a:r>
          </a:p>
          <a:p>
            <a:pPr marL="285750" indent="-285750">
              <a:buFont typeface="Arial"/>
              <a:buChar char="•"/>
            </a:pPr>
            <a:r>
              <a:rPr lang="en-US" b="1">
                <a:cs typeface="Calibri"/>
              </a:rPr>
              <a:t>Running in the Halls</a:t>
            </a:r>
          </a:p>
          <a:p>
            <a:pPr marL="285750" indent="-285750">
              <a:buFont typeface="Arial"/>
              <a:buChar char="•"/>
            </a:pPr>
            <a:r>
              <a:rPr lang="en-US" b="1">
                <a:cs typeface="Calibri"/>
              </a:rPr>
              <a:t>Spray used in the Restrooms</a:t>
            </a:r>
          </a:p>
          <a:p>
            <a:pPr marL="285750" indent="-285750">
              <a:buFont typeface="Arial"/>
              <a:buChar char="•"/>
            </a:pPr>
            <a:r>
              <a:rPr lang="en-US" b="1">
                <a:cs typeface="Calibri"/>
              </a:rPr>
              <a:t>Tardy to Class</a:t>
            </a:r>
          </a:p>
          <a:p>
            <a:pPr marL="285750" indent="-285750">
              <a:buFont typeface="Arial"/>
              <a:buChar char="•"/>
            </a:pPr>
            <a:r>
              <a:rPr lang="en-US" b="1">
                <a:cs typeface="Calibri"/>
              </a:rPr>
              <a:t>Tardy to School ( 3 late arrivals non bus rider)</a:t>
            </a:r>
          </a:p>
        </p:txBody>
      </p:sp>
      <p:sp>
        <p:nvSpPr>
          <p:cNvPr id="9" name="TextBox 8">
            <a:extLst>
              <a:ext uri="{FF2B5EF4-FFF2-40B4-BE49-F238E27FC236}">
                <a16:creationId xmlns:a16="http://schemas.microsoft.com/office/drawing/2014/main" id="{2E209442-1BFA-C5F3-3881-E53F65E526CB}"/>
              </a:ext>
            </a:extLst>
          </p:cNvPr>
          <p:cNvSpPr txBox="1"/>
          <p:nvPr/>
        </p:nvSpPr>
        <p:spPr>
          <a:xfrm>
            <a:off x="4231531" y="2958829"/>
            <a:ext cx="4015901"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9:30 to 12:30pm</a:t>
            </a:r>
          </a:p>
          <a:p>
            <a:pPr marL="285750" indent="-285750">
              <a:buFont typeface="Arial"/>
              <a:buChar char="•"/>
            </a:pPr>
            <a:r>
              <a:rPr lang="en-US" b="1">
                <a:cs typeface="Calibri"/>
              </a:rPr>
              <a:t>Horseplay</a:t>
            </a:r>
          </a:p>
          <a:p>
            <a:pPr marL="285750" indent="-285750">
              <a:buFont typeface="Arial"/>
              <a:buChar char="•"/>
            </a:pPr>
            <a:r>
              <a:rPr lang="en-US" b="1">
                <a:cs typeface="Calibri"/>
              </a:rPr>
              <a:t>Missed Detention</a:t>
            </a:r>
          </a:p>
          <a:p>
            <a:pPr marL="285750" indent="-285750">
              <a:buFont typeface="Arial"/>
              <a:buChar char="•"/>
            </a:pPr>
            <a:r>
              <a:rPr lang="en-US" b="1">
                <a:cs typeface="Calibri"/>
              </a:rPr>
              <a:t>Multiple Detentions</a:t>
            </a:r>
          </a:p>
          <a:p>
            <a:pPr marL="285750" indent="-285750">
              <a:buFont typeface="Arial"/>
              <a:buChar char="•"/>
            </a:pPr>
            <a:r>
              <a:rPr lang="en-US" b="1">
                <a:cs typeface="Calibri"/>
              </a:rPr>
              <a:t>Disruptive Conduct</a:t>
            </a:r>
          </a:p>
          <a:p>
            <a:pPr marL="285750" indent="-285750">
              <a:buFont typeface="Arial"/>
              <a:buChar char="•"/>
            </a:pPr>
            <a:r>
              <a:rPr lang="en-US" b="1">
                <a:cs typeface="Calibri"/>
              </a:rPr>
              <a:t>Bus Violation</a:t>
            </a:r>
          </a:p>
          <a:p>
            <a:pPr marL="285750" indent="-285750">
              <a:buFont typeface="Arial"/>
              <a:buChar char="•"/>
            </a:pPr>
            <a:r>
              <a:rPr lang="en-US" b="1" u="sng">
                <a:cs typeface="Calibri"/>
              </a:rPr>
              <a:t>Skipping</a:t>
            </a:r>
            <a:r>
              <a:rPr lang="en-US" b="1">
                <a:cs typeface="Calibri"/>
              </a:rPr>
              <a:t> = 2 Saturday Detentions, Referral &amp; 9 week Behavior Probation Contract</a:t>
            </a:r>
          </a:p>
          <a:p>
            <a:pPr marL="285750" indent="-285750">
              <a:buFont typeface="Arial"/>
              <a:buChar char="•"/>
            </a:pPr>
            <a:r>
              <a:rPr lang="en-US" b="1" u="sng">
                <a:cs typeface="Calibri"/>
              </a:rPr>
              <a:t>Cheating</a:t>
            </a:r>
            <a:r>
              <a:rPr lang="en-US" b="1">
                <a:cs typeface="Calibri"/>
              </a:rPr>
              <a:t> = 3 Saturday Detentions, Referral &amp; Behavior Probation Contract</a:t>
            </a:r>
          </a:p>
          <a:p>
            <a:endParaRPr lang="en-US" b="1">
              <a:cs typeface="Calibri"/>
            </a:endParaRPr>
          </a:p>
        </p:txBody>
      </p:sp>
      <p:sp>
        <p:nvSpPr>
          <p:cNvPr id="10" name="TextBox 9">
            <a:extLst>
              <a:ext uri="{FF2B5EF4-FFF2-40B4-BE49-F238E27FC236}">
                <a16:creationId xmlns:a16="http://schemas.microsoft.com/office/drawing/2014/main" id="{BA5D79A4-FE2A-FDEA-4FE3-2E984A85ADAE}"/>
              </a:ext>
            </a:extLst>
          </p:cNvPr>
          <p:cNvSpPr txBox="1"/>
          <p:nvPr/>
        </p:nvSpPr>
        <p:spPr>
          <a:xfrm>
            <a:off x="8236085" y="2812915"/>
            <a:ext cx="3926729" cy="3785652"/>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b="1">
                <a:solidFill>
                  <a:schemeClr val="bg1"/>
                </a:solidFill>
                <a:cs typeface="Calibri"/>
              </a:rPr>
              <a:t>Excessive Detentions / Unserved Detention</a:t>
            </a:r>
          </a:p>
          <a:p>
            <a:pPr marL="342900" indent="-342900">
              <a:buFont typeface="Arial"/>
              <a:buChar char="•"/>
            </a:pPr>
            <a:r>
              <a:rPr lang="en-US" sz="2000" b="1">
                <a:solidFill>
                  <a:schemeClr val="bg1"/>
                </a:solidFill>
                <a:cs typeface="Calibri"/>
              </a:rPr>
              <a:t>Theft</a:t>
            </a:r>
          </a:p>
          <a:p>
            <a:pPr marL="342900" indent="-342900">
              <a:buFont typeface="Arial"/>
              <a:buChar char="•"/>
            </a:pPr>
            <a:r>
              <a:rPr lang="en-US" sz="2000" b="1">
                <a:solidFill>
                  <a:schemeClr val="bg1"/>
                </a:solidFill>
                <a:cs typeface="Calibri"/>
              </a:rPr>
              <a:t>False or Misleading Info</a:t>
            </a:r>
          </a:p>
          <a:p>
            <a:pPr marL="342900" indent="-342900">
              <a:buFont typeface="Arial"/>
              <a:buChar char="•"/>
            </a:pPr>
            <a:r>
              <a:rPr lang="en-US" sz="2000" b="1">
                <a:solidFill>
                  <a:schemeClr val="bg1"/>
                </a:solidFill>
                <a:cs typeface="Calibri"/>
              </a:rPr>
              <a:t>Open Defiance of Authority</a:t>
            </a:r>
          </a:p>
          <a:p>
            <a:pPr marL="342900" indent="-342900">
              <a:buFont typeface="Arial"/>
              <a:buChar char="•"/>
            </a:pPr>
            <a:r>
              <a:rPr lang="en-US" sz="2000" b="1">
                <a:solidFill>
                  <a:schemeClr val="bg1"/>
                </a:solidFill>
                <a:cs typeface="Calibri"/>
              </a:rPr>
              <a:t>Vaping / Alcohol</a:t>
            </a:r>
          </a:p>
          <a:p>
            <a:pPr marL="342900" indent="-342900">
              <a:buFont typeface="Arial"/>
              <a:buChar char="•"/>
            </a:pPr>
            <a:r>
              <a:rPr lang="en-US" sz="2000" b="1">
                <a:solidFill>
                  <a:schemeClr val="bg1"/>
                </a:solidFill>
                <a:cs typeface="Calibri"/>
              </a:rPr>
              <a:t>Physical Altercation </a:t>
            </a:r>
          </a:p>
          <a:p>
            <a:pPr marL="342900" indent="-342900">
              <a:buFont typeface="Arial"/>
              <a:buChar char="•"/>
            </a:pPr>
            <a:r>
              <a:rPr lang="en-US" sz="2000" b="1">
                <a:solidFill>
                  <a:schemeClr val="bg1"/>
                </a:solidFill>
                <a:cs typeface="Calibri"/>
              </a:rPr>
              <a:t>Fighting or Attempting to Fight</a:t>
            </a:r>
          </a:p>
          <a:p>
            <a:pPr marL="342900" indent="-342900">
              <a:buFont typeface="Arial"/>
              <a:buChar char="•"/>
            </a:pPr>
            <a:r>
              <a:rPr lang="en-US" sz="2000" b="1">
                <a:solidFill>
                  <a:schemeClr val="bg1"/>
                </a:solidFill>
                <a:cs typeface="Calibri"/>
              </a:rPr>
              <a:t>Assault / Intimidation Threat of Student</a:t>
            </a:r>
          </a:p>
          <a:p>
            <a:pPr marL="342900" indent="-342900">
              <a:buFont typeface="Arial"/>
              <a:buChar char="•"/>
            </a:pPr>
            <a:r>
              <a:rPr lang="en-US" sz="2000" b="1">
                <a:solidFill>
                  <a:schemeClr val="bg1"/>
                </a:solidFill>
                <a:cs typeface="Calibri"/>
              </a:rPr>
              <a:t>Weapons </a:t>
            </a:r>
          </a:p>
          <a:p>
            <a:pPr marL="342900" indent="-342900">
              <a:buFont typeface="Arial"/>
              <a:buChar char="•"/>
            </a:pPr>
            <a:r>
              <a:rPr lang="en-US" sz="2000" b="1">
                <a:solidFill>
                  <a:schemeClr val="bg1"/>
                </a:solidFill>
                <a:cs typeface="Calibri"/>
              </a:rPr>
              <a:t>Other Major Misconduct</a:t>
            </a:r>
          </a:p>
        </p:txBody>
      </p:sp>
    </p:spTree>
    <p:extLst>
      <p:ext uri="{BB962C8B-B14F-4D97-AF65-F5344CB8AC3E}">
        <p14:creationId xmlns:p14="http://schemas.microsoft.com/office/powerpoint/2010/main" val="4218883193"/>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14.xml><?xml version="1.0" encoding="utf-8"?>
<a:theme xmlns:a="http://schemas.openxmlformats.org/drawingml/2006/main" name="7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3.xml><?xml version="1.0" encoding="utf-8"?>
<a:theme xmlns:a="http://schemas.openxmlformats.org/drawingml/2006/main" name="Office Theme">
  <a:themeElements>
    <a:clrScheme name="Custom 7">
      <a:dk1>
        <a:srgbClr val="19232F"/>
      </a:dk1>
      <a:lt1>
        <a:srgbClr val="FFFFFF"/>
      </a:lt1>
      <a:dk2>
        <a:srgbClr val="FF733B"/>
      </a:dk2>
      <a:lt2>
        <a:srgbClr val="E7E6E6"/>
      </a:lt2>
      <a:accent1>
        <a:srgbClr val="FF733B"/>
      </a:accent1>
      <a:accent2>
        <a:srgbClr val="FEB048"/>
      </a:accent2>
      <a:accent3>
        <a:srgbClr val="19232F"/>
      </a:accent3>
      <a:accent4>
        <a:srgbClr val="36A7F7"/>
      </a:accent4>
      <a:accent5>
        <a:srgbClr val="2CCB70"/>
      </a:accent5>
      <a:accent6>
        <a:srgbClr val="FF2F5F"/>
      </a:accent6>
      <a:hlink>
        <a:srgbClr val="36A7F7"/>
      </a:hlink>
      <a:folHlink>
        <a:srgbClr val="36A7F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56473738_Infographic percentage chart_RVA_v3" id="{5F363EEA-29BA-4027-9BF8-0A85486943C8}" vid="{3440FD5E-8BE2-4D4B-98B8-747C8F57C8D5}"/>
    </a:ext>
  </a:extLst>
</a:theme>
</file>

<file path=ppt/theme/theme4.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7.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9_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themeOverride>
</file>

<file path=docProps/app.xml><?xml version="1.0" encoding="utf-8"?>
<Properties xmlns="http://schemas.openxmlformats.org/officeDocument/2006/extended-properties" xmlns:vt="http://schemas.openxmlformats.org/officeDocument/2006/docPropsVTypes">
  <Template>office theme</Template>
  <TotalTime>266</TotalTime>
  <Words>2059</Words>
  <Application>Microsoft Office PowerPoint</Application>
  <PresentationFormat>Widescreen</PresentationFormat>
  <Paragraphs>300</Paragraphs>
  <Slides>43</Slides>
  <Notes>1</Notes>
  <HiddenSlides>0</HiddenSlides>
  <MMClips>0</MMClips>
  <ScaleCrop>false</ScaleCrop>
  <HeadingPairs>
    <vt:vector size="6" baseType="variant">
      <vt:variant>
        <vt:lpstr>Fonts Used</vt:lpstr>
      </vt:variant>
      <vt:variant>
        <vt:i4>20</vt:i4>
      </vt:variant>
      <vt:variant>
        <vt:lpstr>Theme</vt:lpstr>
      </vt:variant>
      <vt:variant>
        <vt:i4>14</vt:i4>
      </vt:variant>
      <vt:variant>
        <vt:lpstr>Slide Titles</vt:lpstr>
      </vt:variant>
      <vt:variant>
        <vt:i4>43</vt:i4>
      </vt:variant>
    </vt:vector>
  </HeadingPairs>
  <TitlesOfParts>
    <vt:vector size="77" baseType="lpstr">
      <vt:lpstr>Aptos</vt:lpstr>
      <vt:lpstr>Aptos Display</vt:lpstr>
      <vt:lpstr>Arial</vt:lpstr>
      <vt:lpstr>Arial Black</vt:lpstr>
      <vt:lpstr>Arial Nova</vt:lpstr>
      <vt:lpstr>Baskerville Old Face</vt:lpstr>
      <vt:lpstr>Bernard MT Condensed</vt:lpstr>
      <vt:lpstr>Bookman Old Style</vt:lpstr>
      <vt:lpstr>Calibri</vt:lpstr>
      <vt:lpstr>Calibri Light</vt:lpstr>
      <vt:lpstr>Calisto MT</vt:lpstr>
      <vt:lpstr>Georgia</vt:lpstr>
      <vt:lpstr>Gill Sans Nova</vt:lpstr>
      <vt:lpstr>Grandview Display</vt:lpstr>
      <vt:lpstr>Modern Love</vt:lpstr>
      <vt:lpstr>Rockwell</vt:lpstr>
      <vt:lpstr>The Hand</vt:lpstr>
      <vt:lpstr>Times New Roman</vt:lpstr>
      <vt:lpstr>Univers Condensed</vt:lpstr>
      <vt:lpstr>Wingdings 2</vt:lpstr>
      <vt:lpstr>office theme</vt:lpstr>
      <vt:lpstr>SketchyVTI</vt:lpstr>
      <vt:lpstr>Office Theme</vt:lpstr>
      <vt:lpstr>1_Slate</vt:lpstr>
      <vt:lpstr>2_Office Theme</vt:lpstr>
      <vt:lpstr>GradientVTI</vt:lpstr>
      <vt:lpstr>DashVTI</vt:lpstr>
      <vt:lpstr>10_Office Theme</vt:lpstr>
      <vt:lpstr>9_Office Theme</vt:lpstr>
      <vt:lpstr>3_Office Theme</vt:lpstr>
      <vt:lpstr>1_Office Theme</vt:lpstr>
      <vt:lpstr>5_Office Theme</vt:lpstr>
      <vt:lpstr>ChronicleVTI</vt:lpstr>
      <vt:lpstr>7_office theme</vt:lpstr>
      <vt:lpstr>SOMERSET PURPOSE</vt:lpstr>
      <vt:lpstr>PowerPoint Presentation</vt:lpstr>
      <vt:lpstr>Discipline</vt:lpstr>
      <vt:lpstr>No Cell Phones Off and away the entire day</vt:lpstr>
      <vt:lpstr>Lanyards and IDs are a Mandatory Part of your uniform </vt:lpstr>
      <vt:lpstr>Dress Code Violations (Do Not Wear)</vt:lpstr>
      <vt:lpstr>Dress Code Violations</vt:lpstr>
      <vt:lpstr>Discipline Matrix  (Uniform Violation)</vt:lpstr>
      <vt:lpstr>Somerset College Prep Discipline Matrix</vt:lpstr>
      <vt:lpstr>Somerset Discipline Matrix  </vt:lpstr>
      <vt:lpstr>Missed Detention Consequences</vt:lpstr>
      <vt:lpstr>No Wireless Communication Devices</vt:lpstr>
      <vt:lpstr>PowerPoint Presentation</vt:lpstr>
      <vt:lpstr>PowerPoint Presentation</vt:lpstr>
      <vt:lpstr>PowerPoint Presentation</vt:lpstr>
      <vt:lpstr>PowerPoint Presentation</vt:lpstr>
      <vt:lpstr>NO FOOD or drink  ON THE COURT </vt:lpstr>
      <vt:lpstr>      on basketball courts OR turf  without a staff member present (This means mornings &amp; after school too.)</vt:lpstr>
      <vt:lpstr>PowerPoint Presentation</vt:lpstr>
      <vt:lpstr>Quick Tips From the IT Department</vt:lpstr>
      <vt:lpstr>PowerPoint Presentation</vt:lpstr>
      <vt:lpstr>PowerPoint Presentation</vt:lpstr>
      <vt:lpstr>ATTENTION STUDENTS!!</vt:lpstr>
      <vt:lpstr>WHY?</vt:lpstr>
      <vt:lpstr>HOW DO I SUBMIT A TIP?</vt:lpstr>
      <vt:lpstr>HOW DO I SUBMIT A TIP?</vt:lpstr>
      <vt:lpstr>HOW DO I SUBMIT A TIP?</vt:lpstr>
      <vt:lpstr>HOW DO I SUBMIT A TIP?</vt:lpstr>
      <vt:lpstr>HOW DO I SUBMIT A TIP?</vt:lpstr>
      <vt:lpstr>HOW DO I SUBMIT A TIP?</vt:lpstr>
      <vt:lpstr>HOW DO I SUBMIT A TIP?</vt:lpstr>
      <vt:lpstr>PowerPoint Presentation</vt:lpstr>
      <vt:lpstr>Lanyard Policy!  -Do NOT WEAR ANOTHER STUDENT’S ID (It’s basically fraud and you’ll get a referral)</vt:lpstr>
      <vt:lpstr>PowerPoint Presentation</vt:lpstr>
      <vt:lpstr>Testing in December</vt:lpstr>
      <vt:lpstr>PowerPoint Presentation</vt:lpstr>
      <vt:lpstr>PowerPoint Presentation</vt:lpstr>
      <vt:lpstr>All Students in Grades 6-12, if you need a graphing calculator, fill out this easy application!</vt:lpstr>
      <vt:lpstr> Mr. Kyryliw’s US History EOC Prep Sessions</vt:lpstr>
      <vt:lpstr>PowerPoint Presentation</vt:lpstr>
      <vt:lpstr>PowerPoint Presentation</vt:lpstr>
      <vt:lpstr>School Club List</vt:lpstr>
      <vt:lpstr>Interested in starting a school club?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Kyryliw</dc:creator>
  <cp:lastModifiedBy>Michael Kyryliw</cp:lastModifiedBy>
  <cp:revision>3</cp:revision>
  <dcterms:created xsi:type="dcterms:W3CDTF">2023-08-06T12:12:54Z</dcterms:created>
  <dcterms:modified xsi:type="dcterms:W3CDTF">2025-12-03T13:25:48Z</dcterms:modified>
</cp:coreProperties>
</file>